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</p:sldMasterIdLst>
  <p:notesMasterIdLst>
    <p:notesMasterId r:id="rId14"/>
  </p:notesMasterIdLst>
  <p:sldIdLst>
    <p:sldId id="394" r:id="rId6"/>
    <p:sldId id="521" r:id="rId7"/>
    <p:sldId id="522" r:id="rId8"/>
    <p:sldId id="523" r:id="rId9"/>
    <p:sldId id="524" r:id="rId10"/>
    <p:sldId id="517" r:id="rId11"/>
    <p:sldId id="515" r:id="rId12"/>
    <p:sldId id="5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70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1D7A2-BDB7-C96D-ED14-F291C13F4E32}" name="Ashleigh Watson" initials="AW" userId="S::30046989@westernsydney.edu.au::ff5cd3c9-9504-4cd6-8943-40082a911dbf" providerId="AD"/>
  <p188:author id="{47AD22C3-49AA-A4B6-495D-B48E6D830B70}" name="Linda Thornely" initials="" userId="S::30031722@westernsydney.edu.au::4352c067-d8a4-4146-8740-e854e77d71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EFEFE"/>
    <a:srgbClr val="FFFFFF"/>
    <a:srgbClr val="F0F0F0"/>
    <a:srgbClr val="F1E4C7"/>
    <a:srgbClr val="DEC594"/>
    <a:srgbClr val="905B1D"/>
    <a:srgbClr val="FFE2E3"/>
    <a:srgbClr val="FFE7E8"/>
    <a:srgbClr val="652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77591" autoAdjust="0"/>
  </p:normalViewPr>
  <p:slideViewPr>
    <p:cSldViewPr snapToGrid="0">
      <p:cViewPr varScale="1">
        <p:scale>
          <a:sx n="86" d="100"/>
          <a:sy n="86" d="100"/>
        </p:scale>
        <p:origin x="1554" y="96"/>
      </p:cViewPr>
      <p:guideLst>
        <p:guide pos="2570"/>
        <p:guide pos="511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Watson" userId="ff5cd3c9-9504-4cd6-8943-40082a911dbf" providerId="ADAL" clId="{AA001369-12AC-40BD-B809-E3525197609A}"/>
    <pc:docChg chg="undo redo custSel addSld delSld modSld sldOrd">
      <pc:chgData name="Ashleigh Watson" userId="ff5cd3c9-9504-4cd6-8943-40082a911dbf" providerId="ADAL" clId="{AA001369-12AC-40BD-B809-E3525197609A}" dt="2025-06-04T23:21:47.738" v="10388" actId="1076"/>
      <pc:docMkLst>
        <pc:docMk/>
      </pc:docMkLst>
      <pc:sldChg chg="del mod ord modShow">
        <pc:chgData name="Ashleigh Watson" userId="ff5cd3c9-9504-4cd6-8943-40082a911dbf" providerId="ADAL" clId="{AA001369-12AC-40BD-B809-E3525197609A}" dt="2025-05-22T03:14:24.470" v="7019" actId="47"/>
        <pc:sldMkLst>
          <pc:docMk/>
          <pc:sldMk cId="3237094806" sldId="392"/>
        </pc:sldMkLst>
      </pc:sldChg>
      <pc:sldChg chg="addSp delSp modSp mod">
        <pc:chgData name="Ashleigh Watson" userId="ff5cd3c9-9504-4cd6-8943-40082a911dbf" providerId="ADAL" clId="{AA001369-12AC-40BD-B809-E3525197609A}" dt="2025-05-22T03:56:03.931" v="7639" actId="1076"/>
        <pc:sldMkLst>
          <pc:docMk/>
          <pc:sldMk cId="781665387" sldId="394"/>
        </pc:sldMkLst>
      </pc:sldChg>
      <pc:sldChg chg="addSp delSp modSp del mod modNotesTx">
        <pc:chgData name="Ashleigh Watson" userId="ff5cd3c9-9504-4cd6-8943-40082a911dbf" providerId="ADAL" clId="{AA001369-12AC-40BD-B809-E3525197609A}" dt="2025-05-22T03:51:15.225" v="7585" actId="47"/>
        <pc:sldMkLst>
          <pc:docMk/>
          <pc:sldMk cId="188909086" sldId="503"/>
        </pc:sldMkLst>
      </pc:sldChg>
      <pc:sldChg chg="addSp delSp modSp del mod ord">
        <pc:chgData name="Ashleigh Watson" userId="ff5cd3c9-9504-4cd6-8943-40082a911dbf" providerId="ADAL" clId="{AA001369-12AC-40BD-B809-E3525197609A}" dt="2025-05-22T05:38:43.858" v="8558" actId="47"/>
        <pc:sldMkLst>
          <pc:docMk/>
          <pc:sldMk cId="37303005" sldId="506"/>
        </pc:sldMkLst>
      </pc:sldChg>
      <pc:sldChg chg="addSp delSp modSp add del mod ord modShow modNotesTx">
        <pc:chgData name="Ashleigh Watson" userId="ff5cd3c9-9504-4cd6-8943-40082a911dbf" providerId="ADAL" clId="{AA001369-12AC-40BD-B809-E3525197609A}" dt="2025-06-04T23:18:59.091" v="10380"/>
        <pc:sldMkLst>
          <pc:docMk/>
          <pc:sldMk cId="3303059085" sldId="507"/>
        </pc:sldMkLst>
      </pc:sldChg>
      <pc:sldChg chg="addSp delSp modSp add del mod ord modNotesTx">
        <pc:chgData name="Ashleigh Watson" userId="ff5cd3c9-9504-4cd6-8943-40082a911dbf" providerId="ADAL" clId="{AA001369-12AC-40BD-B809-E3525197609A}" dt="2025-05-22T03:33:52.610" v="7226" actId="47"/>
        <pc:sldMkLst>
          <pc:docMk/>
          <pc:sldMk cId="299859326" sldId="508"/>
        </pc:sldMkLst>
      </pc:sldChg>
      <pc:sldChg chg="addSp delSp modSp add del mod setBg">
        <pc:chgData name="Ashleigh Watson" userId="ff5cd3c9-9504-4cd6-8943-40082a911dbf" providerId="ADAL" clId="{AA001369-12AC-40BD-B809-E3525197609A}" dt="2025-05-12T01:22:47.791" v="1322" actId="47"/>
        <pc:sldMkLst>
          <pc:docMk/>
          <pc:sldMk cId="2398025781" sldId="509"/>
        </pc:sldMkLst>
      </pc:sldChg>
      <pc:sldChg chg="addSp delSp modSp add del mod">
        <pc:chgData name="Ashleigh Watson" userId="ff5cd3c9-9504-4cd6-8943-40082a911dbf" providerId="ADAL" clId="{AA001369-12AC-40BD-B809-E3525197609A}" dt="2025-05-12T04:09:44.929" v="2239" actId="47"/>
        <pc:sldMkLst>
          <pc:docMk/>
          <pc:sldMk cId="2842699681" sldId="510"/>
        </pc:sldMkLst>
      </pc:sldChg>
      <pc:sldChg chg="add del setBg">
        <pc:chgData name="Ashleigh Watson" userId="ff5cd3c9-9504-4cd6-8943-40082a911dbf" providerId="ADAL" clId="{AA001369-12AC-40BD-B809-E3525197609A}" dt="2025-05-12T01:06:04.590" v="340"/>
        <pc:sldMkLst>
          <pc:docMk/>
          <pc:sldMk cId="3880349558" sldId="510"/>
        </pc:sldMkLst>
      </pc:sldChg>
      <pc:sldChg chg="addSp delSp modSp add del mod modNotesTx">
        <pc:chgData name="Ashleigh Watson" userId="ff5cd3c9-9504-4cd6-8943-40082a911dbf" providerId="ADAL" clId="{AA001369-12AC-40BD-B809-E3525197609A}" dt="2025-05-15T06:19:22.448" v="3837" actId="47"/>
        <pc:sldMkLst>
          <pc:docMk/>
          <pc:sldMk cId="2840117927" sldId="511"/>
        </pc:sldMkLst>
      </pc:sldChg>
      <pc:sldChg chg="modSp add del mod">
        <pc:chgData name="Ashleigh Watson" userId="ff5cd3c9-9504-4cd6-8943-40082a911dbf" providerId="ADAL" clId="{AA001369-12AC-40BD-B809-E3525197609A}" dt="2025-05-15T05:43:45.767" v="3520" actId="47"/>
        <pc:sldMkLst>
          <pc:docMk/>
          <pc:sldMk cId="2134637490" sldId="512"/>
        </pc:sldMkLst>
      </pc:sldChg>
      <pc:sldChg chg="addSp delSp modSp add del mod setBg modNotesTx">
        <pc:chgData name="Ashleigh Watson" userId="ff5cd3c9-9504-4cd6-8943-40082a911dbf" providerId="ADAL" clId="{AA001369-12AC-40BD-B809-E3525197609A}" dt="2025-05-21T01:42:45.140" v="4524" actId="47"/>
        <pc:sldMkLst>
          <pc:docMk/>
          <pc:sldMk cId="3848259678" sldId="513"/>
        </pc:sldMkLst>
      </pc:sldChg>
      <pc:sldChg chg="delSp modSp add del mod modNotesTx">
        <pc:chgData name="Ashleigh Watson" userId="ff5cd3c9-9504-4cd6-8943-40082a911dbf" providerId="ADAL" clId="{AA001369-12AC-40BD-B809-E3525197609A}" dt="2025-05-21T01:56:11.247" v="4831" actId="47"/>
        <pc:sldMkLst>
          <pc:docMk/>
          <pc:sldMk cId="1063279823" sldId="514"/>
        </pc:sldMkLst>
      </pc:sldChg>
      <pc:sldChg chg="addSp delSp modSp add mod modNotesTx">
        <pc:chgData name="Ashleigh Watson" userId="ff5cd3c9-9504-4cd6-8943-40082a911dbf" providerId="ADAL" clId="{AA001369-12AC-40BD-B809-E3525197609A}" dt="2025-05-26T04:53:27.009" v="9725" actId="1076"/>
        <pc:sldMkLst>
          <pc:docMk/>
          <pc:sldMk cId="1020349321" sldId="515"/>
        </pc:sldMkLst>
      </pc:sldChg>
      <pc:sldChg chg="addSp delSp modSp add del mod">
        <pc:chgData name="Ashleigh Watson" userId="ff5cd3c9-9504-4cd6-8943-40082a911dbf" providerId="ADAL" clId="{AA001369-12AC-40BD-B809-E3525197609A}" dt="2025-05-21T01:21:50.414" v="4263" actId="47"/>
        <pc:sldMkLst>
          <pc:docMk/>
          <pc:sldMk cId="4242743586" sldId="515"/>
        </pc:sldMkLst>
      </pc:sldChg>
      <pc:sldChg chg="addSp delSp modSp add mod ord modNotesTx">
        <pc:chgData name="Ashleigh Watson" userId="ff5cd3c9-9504-4cd6-8943-40082a911dbf" providerId="ADAL" clId="{AA001369-12AC-40BD-B809-E3525197609A}" dt="2025-05-26T04:51:05.972" v="9570" actId="1076"/>
        <pc:sldMkLst>
          <pc:docMk/>
          <pc:sldMk cId="1726771989" sldId="516"/>
        </pc:sldMkLst>
      </pc:sldChg>
      <pc:sldChg chg="addSp delSp modSp add mod ord modNotesTx">
        <pc:chgData name="Ashleigh Watson" userId="ff5cd3c9-9504-4cd6-8943-40082a911dbf" providerId="ADAL" clId="{AA001369-12AC-40BD-B809-E3525197609A}" dt="2025-05-26T04:55:35.549" v="9875" actId="20577"/>
        <pc:sldMkLst>
          <pc:docMk/>
          <pc:sldMk cId="1040280284" sldId="517"/>
        </pc:sldMkLst>
      </pc:sldChg>
      <pc:sldChg chg="delSp add del mod">
        <pc:chgData name="Ashleigh Watson" userId="ff5cd3c9-9504-4cd6-8943-40082a911dbf" providerId="ADAL" clId="{AA001369-12AC-40BD-B809-E3525197609A}" dt="2025-05-21T06:09:08.586" v="6172" actId="47"/>
        <pc:sldMkLst>
          <pc:docMk/>
          <pc:sldMk cId="3030629470" sldId="518"/>
        </pc:sldMkLst>
      </pc:sldChg>
      <pc:sldChg chg="addSp delSp modSp add del mod ord setBg">
        <pc:chgData name="Ashleigh Watson" userId="ff5cd3c9-9504-4cd6-8943-40082a911dbf" providerId="ADAL" clId="{AA001369-12AC-40BD-B809-E3525197609A}" dt="2025-05-22T03:05:39.726" v="6923" actId="47"/>
        <pc:sldMkLst>
          <pc:docMk/>
          <pc:sldMk cId="2534815188" sldId="519"/>
        </pc:sldMkLst>
      </pc:sldChg>
      <pc:sldChg chg="addSp delSp modSp add del mod modNotesTx">
        <pc:chgData name="Ashleigh Watson" userId="ff5cd3c9-9504-4cd6-8943-40082a911dbf" providerId="ADAL" clId="{AA001369-12AC-40BD-B809-E3525197609A}" dt="2025-05-22T05:12:30.312" v="8412" actId="47"/>
        <pc:sldMkLst>
          <pc:docMk/>
          <pc:sldMk cId="2199295818" sldId="520"/>
        </pc:sldMkLst>
      </pc:sldChg>
      <pc:sldChg chg="addSp delSp modSp add mod modNotesTx">
        <pc:chgData name="Ashleigh Watson" userId="ff5cd3c9-9504-4cd6-8943-40082a911dbf" providerId="ADAL" clId="{AA001369-12AC-40BD-B809-E3525197609A}" dt="2025-06-04T23:17:26.474" v="10362" actId="2085"/>
        <pc:sldMkLst>
          <pc:docMk/>
          <pc:sldMk cId="4006962147" sldId="521"/>
        </pc:sldMkLst>
      </pc:sldChg>
      <pc:sldChg chg="addSp delSp modSp add mod setBg modShow modNotesTx">
        <pc:chgData name="Ashleigh Watson" userId="ff5cd3c9-9504-4cd6-8943-40082a911dbf" providerId="ADAL" clId="{AA001369-12AC-40BD-B809-E3525197609A}" dt="2025-06-04T23:21:47.738" v="10388" actId="1076"/>
        <pc:sldMkLst>
          <pc:docMk/>
          <pc:sldMk cId="732319413" sldId="522"/>
        </pc:sldMkLst>
      </pc:sldChg>
      <pc:sldChg chg="addSp delSp modSp add mod ord modNotesTx">
        <pc:chgData name="Ashleigh Watson" userId="ff5cd3c9-9504-4cd6-8943-40082a911dbf" providerId="ADAL" clId="{AA001369-12AC-40BD-B809-E3525197609A}" dt="2025-06-04T23:20:46.561" v="10387" actId="1440"/>
        <pc:sldMkLst>
          <pc:docMk/>
          <pc:sldMk cId="2408564114" sldId="523"/>
        </pc:sldMkLst>
      </pc:sldChg>
      <pc:sldChg chg="addSp delSp modSp add del mod setBg">
        <pc:chgData name="Ashleigh Watson" userId="ff5cd3c9-9504-4cd6-8943-40082a911dbf" providerId="ADAL" clId="{AA001369-12AC-40BD-B809-E3525197609A}" dt="2025-06-04T23:19:03.391" v="10381" actId="47"/>
        <pc:sldMkLst>
          <pc:docMk/>
          <pc:sldMk cId="3539828236" sldId="524"/>
        </pc:sldMkLst>
      </pc:sldChg>
    </pc:docChg>
  </pc:docChgLst>
  <pc:docChgLst>
    <pc:chgData name="Ashleigh Watson" userId="ff5cd3c9-9504-4cd6-8943-40082a911dbf" providerId="ADAL" clId="{799A5259-A401-42F3-A7D2-F5F818E63B47}"/>
    <pc:docChg chg="undo custSel modSld sldOrd">
      <pc:chgData name="Ashleigh Watson" userId="ff5cd3c9-9504-4cd6-8943-40082a911dbf" providerId="ADAL" clId="{799A5259-A401-42F3-A7D2-F5F818E63B47}" dt="2025-02-19T22:45:46.133" v="923" actId="14100"/>
      <pc:docMkLst>
        <pc:docMk/>
      </pc:docMkLst>
      <pc:sldChg chg="modNotesTx">
        <pc:chgData name="Ashleigh Watson" userId="ff5cd3c9-9504-4cd6-8943-40082a911dbf" providerId="ADAL" clId="{799A5259-A401-42F3-A7D2-F5F818E63B47}" dt="2025-02-19T21:55:38.782" v="80" actId="20577"/>
        <pc:sldMkLst>
          <pc:docMk/>
          <pc:sldMk cId="3237094806" sldId="392"/>
        </pc:sldMkLst>
      </pc:sldChg>
      <pc:sldChg chg="ord">
        <pc:chgData name="Ashleigh Watson" userId="ff5cd3c9-9504-4cd6-8943-40082a911dbf" providerId="ADAL" clId="{799A5259-A401-42F3-A7D2-F5F818E63B47}" dt="2025-02-19T21:56:16.106" v="82"/>
        <pc:sldMkLst>
          <pc:docMk/>
          <pc:sldMk cId="781665387" sldId="394"/>
        </pc:sldMkLst>
      </pc:sldChg>
      <pc:sldChg chg="modSp mod modNotesTx">
        <pc:chgData name="Ashleigh Watson" userId="ff5cd3c9-9504-4cd6-8943-40082a911dbf" providerId="ADAL" clId="{799A5259-A401-42F3-A7D2-F5F818E63B47}" dt="2025-02-19T22:45:46.133" v="923" actId="14100"/>
        <pc:sldMkLst>
          <pc:docMk/>
          <pc:sldMk cId="188909086" sldId="503"/>
        </pc:sldMkLst>
      </pc:sldChg>
      <pc:sldChg chg="modNotesTx">
        <pc:chgData name="Ashleigh Watson" userId="ff5cd3c9-9504-4cd6-8943-40082a911dbf" providerId="ADAL" clId="{799A5259-A401-42F3-A7D2-F5F818E63B47}" dt="2025-02-19T21:56:47.961" v="104" actId="20577"/>
        <pc:sldMkLst>
          <pc:docMk/>
          <pc:sldMk cId="37303005" sldId="506"/>
        </pc:sldMkLst>
      </pc:sldChg>
      <pc:sldChg chg="modNotesTx">
        <pc:chgData name="Ashleigh Watson" userId="ff5cd3c9-9504-4cd6-8943-40082a911dbf" providerId="ADAL" clId="{799A5259-A401-42F3-A7D2-F5F818E63B47}" dt="2025-02-19T21:56:34.370" v="88" actId="20577"/>
        <pc:sldMkLst>
          <pc:docMk/>
          <pc:sldMk cId="3303059085" sldId="507"/>
        </pc:sldMkLst>
      </pc:sldChg>
    </pc:docChg>
  </pc:docChgLst>
  <pc:docChgLst>
    <pc:chgData name="Ashleigh Watson" userId="ff5cd3c9-9504-4cd6-8943-40082a911dbf" providerId="ADAL" clId="{38D9F73E-0E51-4004-B891-0E6459405B69}"/>
    <pc:docChg chg="undo custSel addSld delSld modSld sldOrd delMainMaster">
      <pc:chgData name="Ashleigh Watson" userId="ff5cd3c9-9504-4cd6-8943-40082a911dbf" providerId="ADAL" clId="{38D9F73E-0E51-4004-B891-0E6459405B69}" dt="2024-09-26T23:24:17.695" v="5350" actId="164"/>
      <pc:docMkLst>
        <pc:docMk/>
      </pc:docMkLst>
      <pc:sldChg chg="modSp add del mod modNotesTx">
        <pc:chgData name="Ashleigh Watson" userId="ff5cd3c9-9504-4cd6-8943-40082a911dbf" providerId="ADAL" clId="{38D9F73E-0E51-4004-B891-0E6459405B69}" dt="2024-09-19T02:15:04.612" v="4054" actId="47"/>
        <pc:sldMkLst>
          <pc:docMk/>
          <pc:sldMk cId="1189097830" sldId="356"/>
        </pc:sldMkLst>
      </pc:sldChg>
      <pc:sldChg chg="modNotesTx">
        <pc:chgData name="Ashleigh Watson" userId="ff5cd3c9-9504-4cd6-8943-40082a911dbf" providerId="ADAL" clId="{38D9F73E-0E51-4004-B891-0E6459405B69}" dt="2024-09-19T02:45:31.857" v="4716" actId="20577"/>
        <pc:sldMkLst>
          <pc:docMk/>
          <pc:sldMk cId="3237094806" sldId="392"/>
        </pc:sldMkLst>
      </pc:sldChg>
      <pc:sldChg chg="addSp delSp modSp new del mod">
        <pc:chgData name="Ashleigh Watson" userId="ff5cd3c9-9504-4cd6-8943-40082a911dbf" providerId="ADAL" clId="{38D9F73E-0E51-4004-B891-0E6459405B69}" dt="2024-09-13T05:32:16.330" v="1315" actId="47"/>
        <pc:sldMkLst>
          <pc:docMk/>
          <pc:sldMk cId="1451326559" sldId="393"/>
        </pc:sldMkLst>
      </pc:sldChg>
      <pc:sldChg chg="addSp delSp modSp add mod setBg modNotesTx">
        <pc:chgData name="Ashleigh Watson" userId="ff5cd3c9-9504-4cd6-8943-40082a911dbf" providerId="ADAL" clId="{38D9F73E-0E51-4004-B891-0E6459405B69}" dt="2024-09-26T23:23:37.535" v="5342" actId="1076"/>
        <pc:sldMkLst>
          <pc:docMk/>
          <pc:sldMk cId="781665387" sldId="394"/>
        </pc:sldMkLst>
      </pc:sldChg>
      <pc:sldChg chg="addSp delSp modSp add del mod modNotesTx">
        <pc:chgData name="Ashleigh Watson" userId="ff5cd3c9-9504-4cd6-8943-40082a911dbf" providerId="ADAL" clId="{38D9F73E-0E51-4004-B891-0E6459405B69}" dt="2024-09-23T01:16:57.440" v="5245" actId="47"/>
        <pc:sldMkLst>
          <pc:docMk/>
          <pc:sldMk cId="323183355" sldId="461"/>
        </pc:sldMkLst>
      </pc:sldChg>
      <pc:sldChg chg="addSp delSp modSp add del mod modNotesTx">
        <pc:chgData name="Ashleigh Watson" userId="ff5cd3c9-9504-4cd6-8943-40082a911dbf" providerId="ADAL" clId="{38D9F73E-0E51-4004-B891-0E6459405B69}" dt="2024-09-19T02:19:05.706" v="4096" actId="47"/>
        <pc:sldMkLst>
          <pc:docMk/>
          <pc:sldMk cId="599423470" sldId="501"/>
        </pc:sldMkLst>
      </pc:sldChg>
      <pc:sldChg chg="delSp modSp add del mod modNotesTx">
        <pc:chgData name="Ashleigh Watson" userId="ff5cd3c9-9504-4cd6-8943-40082a911dbf" providerId="ADAL" clId="{38D9F73E-0E51-4004-B891-0E6459405B69}" dt="2024-09-19T02:19:05.706" v="4096" actId="47"/>
        <pc:sldMkLst>
          <pc:docMk/>
          <pc:sldMk cId="3573001922" sldId="502"/>
        </pc:sldMkLst>
      </pc:sldChg>
      <pc:sldChg chg="addSp delSp modSp add mod ord setBg modNotesTx">
        <pc:chgData name="Ashleigh Watson" userId="ff5cd3c9-9504-4cd6-8943-40082a911dbf" providerId="ADAL" clId="{38D9F73E-0E51-4004-B891-0E6459405B69}" dt="2024-09-26T23:21:01.804" v="5315" actId="14100"/>
        <pc:sldMkLst>
          <pc:docMk/>
          <pc:sldMk cId="188909086" sldId="503"/>
        </pc:sldMkLst>
      </pc:sldChg>
      <pc:sldChg chg="delSp modSp add del mod modNotesTx">
        <pc:chgData name="Ashleigh Watson" userId="ff5cd3c9-9504-4cd6-8943-40082a911dbf" providerId="ADAL" clId="{38D9F73E-0E51-4004-B891-0E6459405B69}" dt="2024-09-19T02:50:57.167" v="4771" actId="47"/>
        <pc:sldMkLst>
          <pc:docMk/>
          <pc:sldMk cId="2592533632" sldId="505"/>
        </pc:sldMkLst>
      </pc:sldChg>
      <pc:sldChg chg="addSp delSp modSp add mod modTransition modNotesTx">
        <pc:chgData name="Ashleigh Watson" userId="ff5cd3c9-9504-4cd6-8943-40082a911dbf" providerId="ADAL" clId="{38D9F73E-0E51-4004-B891-0E6459405B69}" dt="2024-09-26T23:24:17.695" v="5350" actId="164"/>
        <pc:sldMkLst>
          <pc:docMk/>
          <pc:sldMk cId="37303005" sldId="506"/>
        </pc:sldMkLst>
      </pc:sldChg>
      <pc:sldChg chg="addSp delSp modSp add mod modTransition">
        <pc:chgData name="Ashleigh Watson" userId="ff5cd3c9-9504-4cd6-8943-40082a911dbf" providerId="ADAL" clId="{38D9F73E-0E51-4004-B891-0E6459405B69}" dt="2024-09-26T23:22:42.266" v="5336" actId="14100"/>
        <pc:sldMkLst>
          <pc:docMk/>
          <pc:sldMk cId="3303059085" sldId="507"/>
        </pc:sldMkLst>
      </pc:sldChg>
      <pc:sldMasterChg chg="del delSldLayout">
        <pc:chgData name="Ashleigh Watson" userId="ff5cd3c9-9504-4cd6-8943-40082a911dbf" providerId="ADAL" clId="{38D9F73E-0E51-4004-B891-0E6459405B69}" dt="2024-09-19T02:19:05.706" v="4096" actId="47"/>
        <pc:sldMasterMkLst>
          <pc:docMk/>
          <pc:sldMasterMk cId="771701671" sldId="2147483661"/>
        </pc:sldMasterMkLst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12689989" sldId="2147483662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303049255" sldId="2147483663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79690544" sldId="2147483664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29912035" sldId="2147483665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605112955" sldId="2147483666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3493238656" sldId="2147483667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3224248136" sldId="2147483668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203940450" sldId="2147483669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691504572" sldId="2147483670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977816967" sldId="2147483671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363798328" sldId="2147483672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798750306" sldId="2147483673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943762845" sldId="2147483674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468445155" sldId="2147483675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46372224" sldId="2147483676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135540532" sldId="2147483677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67517654" sldId="2147483678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384597053" sldId="2147483679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422390431" sldId="2147483680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417977665" sldId="2147483681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990146005" sldId="2147483682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460449869" sldId="2147483683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356228437" sldId="2147483684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908056985" sldId="2147483685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1858858031" sldId="2147483686"/>
          </pc:sldLayoutMkLst>
        </pc:sldLayoutChg>
        <pc:sldLayoutChg chg="del">
          <pc:chgData name="Ashleigh Watson" userId="ff5cd3c9-9504-4cd6-8943-40082a911dbf" providerId="ADAL" clId="{38D9F73E-0E51-4004-B891-0E6459405B69}" dt="2024-09-19T02:19:05.706" v="4096" actId="47"/>
          <pc:sldLayoutMkLst>
            <pc:docMk/>
            <pc:sldMasterMk cId="771701671" sldId="2147483661"/>
            <pc:sldLayoutMk cId="2199496852" sldId="2147483687"/>
          </pc:sldLayoutMkLst>
        </pc:sldLayoutChg>
      </pc:sldMasterChg>
    </pc:docChg>
  </pc:docChgLst>
  <pc:docChgLst>
    <pc:chgData name="Linda Thornely" userId="S::30031722@westernsydney.edu.au::4352c067-d8a4-4146-8740-e854e77d71ed" providerId="AD" clId="Web-{2EAB65A2-D32A-F9CE-9A0B-C638308EA5EC}"/>
    <pc:docChg chg="modSld">
      <pc:chgData name="Linda Thornely" userId="S::30031722@westernsydney.edu.au::4352c067-d8a4-4146-8740-e854e77d71ed" providerId="AD" clId="Web-{2EAB65A2-D32A-F9CE-9A0B-C638308EA5EC}" dt="2025-07-24T06:33:26.774" v="6" actId="1076"/>
      <pc:docMkLst>
        <pc:docMk/>
      </pc:docMkLst>
      <pc:sldChg chg="modSp">
        <pc:chgData name="Linda Thornely" userId="S::30031722@westernsydney.edu.au::4352c067-d8a4-4146-8740-e854e77d71ed" providerId="AD" clId="Web-{2EAB65A2-D32A-F9CE-9A0B-C638308EA5EC}" dt="2025-07-24T06:33:26.774" v="6" actId="1076"/>
        <pc:sldMkLst>
          <pc:docMk/>
          <pc:sldMk cId="732319413" sldId="522"/>
        </pc:sldMkLst>
        <pc:spChg chg="mod">
          <ac:chgData name="Linda Thornely" userId="S::30031722@westernsydney.edu.au::4352c067-d8a4-4146-8740-e854e77d71ed" providerId="AD" clId="Web-{2EAB65A2-D32A-F9CE-9A0B-C638308EA5EC}" dt="2025-07-24T06:33:26.774" v="6" actId="1076"/>
          <ac:spMkLst>
            <pc:docMk/>
            <pc:sldMk cId="732319413" sldId="522"/>
            <ac:spMk id="37" creationId="{9347CE02-85B2-BE49-1493-330DA6F8AB11}"/>
          </ac:spMkLst>
        </pc:spChg>
      </pc:sldChg>
      <pc:sldChg chg="modSp">
        <pc:chgData name="Linda Thornely" userId="S::30031722@westernsydney.edu.au::4352c067-d8a4-4146-8740-e854e77d71ed" providerId="AD" clId="Web-{2EAB65A2-D32A-F9CE-9A0B-C638308EA5EC}" dt="2025-07-24T06:32:31.179" v="5" actId="14100"/>
        <pc:sldMkLst>
          <pc:docMk/>
          <pc:sldMk cId="2408564114" sldId="523"/>
        </pc:sldMkLst>
        <pc:spChg chg="mod">
          <ac:chgData name="Linda Thornely" userId="S::30031722@westernsydney.edu.au::4352c067-d8a4-4146-8740-e854e77d71ed" providerId="AD" clId="Web-{2EAB65A2-D32A-F9CE-9A0B-C638308EA5EC}" dt="2025-07-24T06:32:31.179" v="5" actId="14100"/>
          <ac:spMkLst>
            <pc:docMk/>
            <pc:sldMk cId="2408564114" sldId="523"/>
            <ac:spMk id="37" creationId="{9347CE02-85B2-BE49-1493-330DA6F8AB11}"/>
          </ac:spMkLst>
        </pc:spChg>
      </pc:sldChg>
    </pc:docChg>
  </pc:docChgLst>
  <pc:docChgLst>
    <pc:chgData name="Ashleigh Watson" userId="ff5cd3c9-9504-4cd6-8943-40082a911dbf" providerId="ADAL" clId="{B8D27DE5-16F0-4A65-8D6A-2EDF13D1D2AD}"/>
    <pc:docChg chg="undo custSel addSld delSld modSld">
      <pc:chgData name="Ashleigh Watson" userId="ff5cd3c9-9504-4cd6-8943-40082a911dbf" providerId="ADAL" clId="{B8D27DE5-16F0-4A65-8D6A-2EDF13D1D2AD}" dt="2025-07-30T03:36:34.264" v="237" actId="1035"/>
      <pc:docMkLst>
        <pc:docMk/>
      </pc:docMkLst>
      <pc:sldChg chg="modSp mod">
        <pc:chgData name="Ashleigh Watson" userId="ff5cd3c9-9504-4cd6-8943-40082a911dbf" providerId="ADAL" clId="{B8D27DE5-16F0-4A65-8D6A-2EDF13D1D2AD}" dt="2025-07-21T04:02:34.564" v="154" actId="207"/>
        <pc:sldMkLst>
          <pc:docMk/>
          <pc:sldMk cId="781665387" sldId="394"/>
        </pc:sldMkLst>
        <pc:spChg chg="mod">
          <ac:chgData name="Ashleigh Watson" userId="ff5cd3c9-9504-4cd6-8943-40082a911dbf" providerId="ADAL" clId="{B8D27DE5-16F0-4A65-8D6A-2EDF13D1D2AD}" dt="2025-07-10T05:26:02.927" v="143" actId="20577"/>
          <ac:spMkLst>
            <pc:docMk/>
            <pc:sldMk cId="781665387" sldId="394"/>
            <ac:spMk id="3" creationId="{F052E2FD-DB5F-2115-DA4F-D7A77F16347B}"/>
          </ac:spMkLst>
        </pc:spChg>
        <pc:spChg chg="mod">
          <ac:chgData name="Ashleigh Watson" userId="ff5cd3c9-9504-4cd6-8943-40082a911dbf" providerId="ADAL" clId="{B8D27DE5-16F0-4A65-8D6A-2EDF13D1D2AD}" dt="2025-07-10T05:25:50.184" v="116" actId="20577"/>
          <ac:spMkLst>
            <pc:docMk/>
            <pc:sldMk cId="781665387" sldId="394"/>
            <ac:spMk id="5" creationId="{26363F21-42F6-C8B9-F7ED-15C95A50DCBF}"/>
          </ac:spMkLst>
        </pc:spChg>
        <pc:spChg chg="mod">
          <ac:chgData name="Ashleigh Watson" userId="ff5cd3c9-9504-4cd6-8943-40082a911dbf" providerId="ADAL" clId="{B8D27DE5-16F0-4A65-8D6A-2EDF13D1D2AD}" dt="2025-07-10T05:26:13.841" v="148" actId="20577"/>
          <ac:spMkLst>
            <pc:docMk/>
            <pc:sldMk cId="781665387" sldId="394"/>
            <ac:spMk id="10" creationId="{AB17B279-C2D7-6349-3927-F4034C8985B4}"/>
          </ac:spMkLst>
        </pc:spChg>
        <pc:spChg chg="mod">
          <ac:chgData name="Ashleigh Watson" userId="ff5cd3c9-9504-4cd6-8943-40082a911dbf" providerId="ADAL" clId="{B8D27DE5-16F0-4A65-8D6A-2EDF13D1D2AD}" dt="2025-07-21T04:02:34.564" v="154" actId="207"/>
          <ac:spMkLst>
            <pc:docMk/>
            <pc:sldMk cId="781665387" sldId="394"/>
            <ac:spMk id="29" creationId="{54045ACA-1726-0BDA-D8A0-6DBE16E20803}"/>
          </ac:spMkLst>
        </pc:spChg>
      </pc:sldChg>
      <pc:sldChg chg="del">
        <pc:chgData name="Ashleigh Watson" userId="ff5cd3c9-9504-4cd6-8943-40082a911dbf" providerId="ADAL" clId="{B8D27DE5-16F0-4A65-8D6A-2EDF13D1D2AD}" dt="2025-07-10T05:36:21.166" v="150" actId="47"/>
        <pc:sldMkLst>
          <pc:docMk/>
          <pc:sldMk cId="3303059085" sldId="507"/>
        </pc:sldMkLst>
      </pc:sldChg>
      <pc:sldChg chg="modSp mod">
        <pc:chgData name="Ashleigh Watson" userId="ff5cd3c9-9504-4cd6-8943-40082a911dbf" providerId="ADAL" clId="{B8D27DE5-16F0-4A65-8D6A-2EDF13D1D2AD}" dt="2025-07-21T04:07:56.318" v="175" actId="20577"/>
        <pc:sldMkLst>
          <pc:docMk/>
          <pc:sldMk cId="1020349321" sldId="515"/>
        </pc:sldMkLst>
        <pc:spChg chg="mod">
          <ac:chgData name="Ashleigh Watson" userId="ff5cd3c9-9504-4cd6-8943-40082a911dbf" providerId="ADAL" clId="{B8D27DE5-16F0-4A65-8D6A-2EDF13D1D2AD}" dt="2025-07-10T05:11:00.144" v="0" actId="20577"/>
          <ac:spMkLst>
            <pc:docMk/>
            <pc:sldMk cId="1020349321" sldId="515"/>
            <ac:spMk id="11" creationId="{56E27975-89C1-0166-633B-942155E945FB}"/>
          </ac:spMkLst>
        </pc:spChg>
        <pc:spChg chg="mod">
          <ac:chgData name="Ashleigh Watson" userId="ff5cd3c9-9504-4cd6-8943-40082a911dbf" providerId="ADAL" clId="{B8D27DE5-16F0-4A65-8D6A-2EDF13D1D2AD}" dt="2025-07-21T04:07:56.318" v="175" actId="20577"/>
          <ac:spMkLst>
            <pc:docMk/>
            <pc:sldMk cId="1020349321" sldId="515"/>
            <ac:spMk id="37" creationId="{9347CE02-85B2-BE49-1493-330DA6F8AB11}"/>
          </ac:spMkLst>
        </pc:spChg>
        <pc:picChg chg="mod">
          <ac:chgData name="Ashleigh Watson" userId="ff5cd3c9-9504-4cd6-8943-40082a911dbf" providerId="ADAL" clId="{B8D27DE5-16F0-4A65-8D6A-2EDF13D1D2AD}" dt="2025-07-21T04:07:48.384" v="173" actId="14100"/>
          <ac:picMkLst>
            <pc:docMk/>
            <pc:sldMk cId="1020349321" sldId="515"/>
            <ac:picMk id="4" creationId="{2D02FA94-A5AC-27AF-D035-63715EF33352}"/>
          </ac:picMkLst>
        </pc:picChg>
      </pc:sldChg>
      <pc:sldChg chg="modSp mod">
        <pc:chgData name="Ashleigh Watson" userId="ff5cd3c9-9504-4cd6-8943-40082a911dbf" providerId="ADAL" clId="{B8D27DE5-16F0-4A65-8D6A-2EDF13D1D2AD}" dt="2025-07-21T04:08:47.168" v="179" actId="1076"/>
        <pc:sldMkLst>
          <pc:docMk/>
          <pc:sldMk cId="1726771989" sldId="516"/>
        </pc:sldMkLst>
        <pc:spChg chg="mod">
          <ac:chgData name="Ashleigh Watson" userId="ff5cd3c9-9504-4cd6-8943-40082a911dbf" providerId="ADAL" clId="{B8D27DE5-16F0-4A65-8D6A-2EDF13D1D2AD}" dt="2025-07-21T04:08:47.168" v="179" actId="1076"/>
          <ac:spMkLst>
            <pc:docMk/>
            <pc:sldMk cId="1726771989" sldId="516"/>
            <ac:spMk id="37" creationId="{9347CE02-85B2-BE49-1493-330DA6F8AB11}"/>
          </ac:spMkLst>
        </pc:spChg>
      </pc:sldChg>
      <pc:sldChg chg="modSp mod">
        <pc:chgData name="Ashleigh Watson" userId="ff5cd3c9-9504-4cd6-8943-40082a911dbf" providerId="ADAL" clId="{B8D27DE5-16F0-4A65-8D6A-2EDF13D1D2AD}" dt="2025-07-21T04:06:04.613" v="164" actId="1076"/>
        <pc:sldMkLst>
          <pc:docMk/>
          <pc:sldMk cId="1040280284" sldId="517"/>
        </pc:sldMkLst>
        <pc:spChg chg="mod">
          <ac:chgData name="Ashleigh Watson" userId="ff5cd3c9-9504-4cd6-8943-40082a911dbf" providerId="ADAL" clId="{B8D27DE5-16F0-4A65-8D6A-2EDF13D1D2AD}" dt="2025-07-21T04:06:04.613" v="164" actId="1076"/>
          <ac:spMkLst>
            <pc:docMk/>
            <pc:sldMk cId="1040280284" sldId="517"/>
            <ac:spMk id="37" creationId="{9347CE02-85B2-BE49-1493-330DA6F8AB11}"/>
          </ac:spMkLst>
        </pc:spChg>
      </pc:sldChg>
      <pc:sldChg chg="modSp mod">
        <pc:chgData name="Ashleigh Watson" userId="ff5cd3c9-9504-4cd6-8943-40082a911dbf" providerId="ADAL" clId="{B8D27DE5-16F0-4A65-8D6A-2EDF13D1D2AD}" dt="2025-07-30T03:36:04.201" v="234" actId="1037"/>
        <pc:sldMkLst>
          <pc:docMk/>
          <pc:sldMk cId="4006962147" sldId="521"/>
        </pc:sldMkLst>
        <pc:spChg chg="mod">
          <ac:chgData name="Ashleigh Watson" userId="ff5cd3c9-9504-4cd6-8943-40082a911dbf" providerId="ADAL" clId="{B8D27DE5-16F0-4A65-8D6A-2EDF13D1D2AD}" dt="2025-07-30T03:36:04.201" v="234" actId="1037"/>
          <ac:spMkLst>
            <pc:docMk/>
            <pc:sldMk cId="4006962147" sldId="521"/>
            <ac:spMk id="5" creationId="{EE2B7626-B2BC-79E1-C9C4-0E33CD57130B}"/>
          </ac:spMkLst>
        </pc:spChg>
      </pc:sldChg>
      <pc:sldChg chg="addSp delSp modSp mod">
        <pc:chgData name="Ashleigh Watson" userId="ff5cd3c9-9504-4cd6-8943-40082a911dbf" providerId="ADAL" clId="{B8D27DE5-16F0-4A65-8D6A-2EDF13D1D2AD}" dt="2025-07-30T03:35:42.672" v="224" actId="1076"/>
        <pc:sldMkLst>
          <pc:docMk/>
          <pc:sldMk cId="732319413" sldId="522"/>
        </pc:sldMkLst>
        <pc:spChg chg="mod">
          <ac:chgData name="Ashleigh Watson" userId="ff5cd3c9-9504-4cd6-8943-40082a911dbf" providerId="ADAL" clId="{B8D27DE5-16F0-4A65-8D6A-2EDF13D1D2AD}" dt="2025-07-30T03:35:42.672" v="224" actId="1076"/>
          <ac:spMkLst>
            <pc:docMk/>
            <pc:sldMk cId="732319413" sldId="522"/>
            <ac:spMk id="37" creationId="{9347CE02-85B2-BE49-1493-330DA6F8AB11}"/>
          </ac:spMkLst>
        </pc:spChg>
        <pc:grpChg chg="add mod">
          <ac:chgData name="Ashleigh Watson" userId="ff5cd3c9-9504-4cd6-8943-40082a911dbf" providerId="ADAL" clId="{B8D27DE5-16F0-4A65-8D6A-2EDF13D1D2AD}" dt="2025-07-10T05:24:10.206" v="43" actId="164"/>
          <ac:grpSpMkLst>
            <pc:docMk/>
            <pc:sldMk cId="732319413" sldId="522"/>
            <ac:grpSpMk id="16" creationId="{0D805786-F5A4-32AF-46C2-20D05407E1E6}"/>
          </ac:grpSpMkLst>
        </pc:grpChg>
        <pc:picChg chg="add mod">
          <ac:chgData name="Ashleigh Watson" userId="ff5cd3c9-9504-4cd6-8943-40082a911dbf" providerId="ADAL" clId="{B8D27DE5-16F0-4A65-8D6A-2EDF13D1D2AD}" dt="2025-07-10T05:24:10.206" v="43" actId="164"/>
          <ac:picMkLst>
            <pc:docMk/>
            <pc:sldMk cId="732319413" sldId="522"/>
            <ac:picMk id="15" creationId="{E163B42F-57BE-501A-0E4D-3EDBFFE24BE5}"/>
          </ac:picMkLst>
        </pc:picChg>
        <pc:picChg chg="add del mod">
          <ac:chgData name="Ashleigh Watson" userId="ff5cd3c9-9504-4cd6-8943-40082a911dbf" providerId="ADAL" clId="{B8D27DE5-16F0-4A65-8D6A-2EDF13D1D2AD}" dt="2025-07-10T05:24:10.206" v="43" actId="164"/>
          <ac:picMkLst>
            <pc:docMk/>
            <pc:sldMk cId="732319413" sldId="522"/>
            <ac:picMk id="18" creationId="{B9AAC233-EA58-3210-3550-B64DC593ECB6}"/>
          </ac:picMkLst>
        </pc:picChg>
      </pc:sldChg>
      <pc:sldChg chg="addSp delSp modSp mod">
        <pc:chgData name="Ashleigh Watson" userId="ff5cd3c9-9504-4cd6-8943-40082a911dbf" providerId="ADAL" clId="{B8D27DE5-16F0-4A65-8D6A-2EDF13D1D2AD}" dt="2025-07-30T03:36:34.264" v="237" actId="1035"/>
        <pc:sldMkLst>
          <pc:docMk/>
          <pc:sldMk cId="2408564114" sldId="523"/>
        </pc:sldMkLst>
        <pc:spChg chg="mod">
          <ac:chgData name="Ashleigh Watson" userId="ff5cd3c9-9504-4cd6-8943-40082a911dbf" providerId="ADAL" clId="{B8D27DE5-16F0-4A65-8D6A-2EDF13D1D2AD}" dt="2025-07-23T04:45:18.792" v="204" actId="1076"/>
          <ac:spMkLst>
            <pc:docMk/>
            <pc:sldMk cId="2408564114" sldId="523"/>
            <ac:spMk id="2" creationId="{C4F2B4DC-3BEA-5003-3B54-4FFE04C7E32C}"/>
          </ac:spMkLst>
        </pc:spChg>
        <pc:spChg chg="mod">
          <ac:chgData name="Ashleigh Watson" userId="ff5cd3c9-9504-4cd6-8943-40082a911dbf" providerId="ADAL" clId="{B8D27DE5-16F0-4A65-8D6A-2EDF13D1D2AD}" dt="2025-07-23T04:45:18.411" v="202" actId="1076"/>
          <ac:spMkLst>
            <pc:docMk/>
            <pc:sldMk cId="2408564114" sldId="523"/>
            <ac:spMk id="11" creationId="{56E27975-89C1-0166-633B-942155E945FB}"/>
          </ac:spMkLst>
        </pc:spChg>
        <pc:spChg chg="mod">
          <ac:chgData name="Ashleigh Watson" userId="ff5cd3c9-9504-4cd6-8943-40082a911dbf" providerId="ADAL" clId="{B8D27DE5-16F0-4A65-8D6A-2EDF13D1D2AD}" dt="2025-07-23T04:45:18.674" v="203" actId="1076"/>
          <ac:spMkLst>
            <pc:docMk/>
            <pc:sldMk cId="2408564114" sldId="523"/>
            <ac:spMk id="16" creationId="{490FF6C9-A1E4-5058-6758-AC5FAABDBB5A}"/>
          </ac:spMkLst>
        </pc:spChg>
        <pc:spChg chg="mod">
          <ac:chgData name="Ashleigh Watson" userId="ff5cd3c9-9504-4cd6-8943-40082a911dbf" providerId="ADAL" clId="{B8D27DE5-16F0-4A65-8D6A-2EDF13D1D2AD}" dt="2025-07-23T04:45:17.514" v="197" actId="1076"/>
          <ac:spMkLst>
            <pc:docMk/>
            <pc:sldMk cId="2408564114" sldId="523"/>
            <ac:spMk id="36" creationId="{3211BCB3-3A3B-D3EB-3F18-C7DFA35F501F}"/>
          </ac:spMkLst>
        </pc:spChg>
        <pc:spChg chg="mod">
          <ac:chgData name="Ashleigh Watson" userId="ff5cd3c9-9504-4cd6-8943-40082a911dbf" providerId="ADAL" clId="{B8D27DE5-16F0-4A65-8D6A-2EDF13D1D2AD}" dt="2025-07-30T03:36:34.264" v="237" actId="1035"/>
          <ac:spMkLst>
            <pc:docMk/>
            <pc:sldMk cId="2408564114" sldId="523"/>
            <ac:spMk id="37" creationId="{9347CE02-85B2-BE49-1493-330DA6F8AB11}"/>
          </ac:spMkLst>
        </pc:spChg>
        <pc:grpChg chg="mod">
          <ac:chgData name="Ashleigh Watson" userId="ff5cd3c9-9504-4cd6-8943-40082a911dbf" providerId="ADAL" clId="{B8D27DE5-16F0-4A65-8D6A-2EDF13D1D2AD}" dt="2025-07-23T04:45:17.846" v="199" actId="14100"/>
          <ac:grpSpMkLst>
            <pc:docMk/>
            <pc:sldMk cId="2408564114" sldId="523"/>
            <ac:grpSpMk id="28" creationId="{2B3079E0-58B9-012B-F906-5E26B36ADB90}"/>
          </ac:grpSpMkLst>
        </pc:grpChg>
        <pc:picChg chg="mod">
          <ac:chgData name="Ashleigh Watson" userId="ff5cd3c9-9504-4cd6-8943-40082a911dbf" providerId="ADAL" clId="{B8D27DE5-16F0-4A65-8D6A-2EDF13D1D2AD}" dt="2025-07-23T04:45:19.824" v="207" actId="1076"/>
          <ac:picMkLst>
            <pc:docMk/>
            <pc:sldMk cId="2408564114" sldId="523"/>
            <ac:picMk id="20" creationId="{98836D22-FACC-E9C4-316D-CAFF47D26525}"/>
          </ac:picMkLst>
        </pc:picChg>
        <pc:picChg chg="mod">
          <ac:chgData name="Ashleigh Watson" userId="ff5cd3c9-9504-4cd6-8943-40082a911dbf" providerId="ADAL" clId="{B8D27DE5-16F0-4A65-8D6A-2EDF13D1D2AD}" dt="2025-07-21T04:04:46.936" v="160" actId="1076"/>
          <ac:picMkLst>
            <pc:docMk/>
            <pc:sldMk cId="2408564114" sldId="523"/>
            <ac:picMk id="25" creationId="{79E0681D-1A99-FF0C-F640-8B23E33D7728}"/>
          </ac:picMkLst>
        </pc:picChg>
        <pc:picChg chg="add del">
          <ac:chgData name="Ashleigh Watson" userId="ff5cd3c9-9504-4cd6-8943-40082a911dbf" providerId="ADAL" clId="{B8D27DE5-16F0-4A65-8D6A-2EDF13D1D2AD}" dt="2025-07-23T04:45:19.659" v="206" actId="478"/>
          <ac:picMkLst>
            <pc:docMk/>
            <pc:sldMk cId="2408564114" sldId="523"/>
            <ac:picMk id="33" creationId="{61B9E6E4-D9FA-14E9-9423-112AF53EDFB2}"/>
          </ac:picMkLst>
        </pc:picChg>
        <pc:picChg chg="add del">
          <ac:chgData name="Ashleigh Watson" userId="ff5cd3c9-9504-4cd6-8943-40082a911dbf" providerId="ADAL" clId="{B8D27DE5-16F0-4A65-8D6A-2EDF13D1D2AD}" dt="2025-07-23T04:45:19.007" v="205" actId="478"/>
          <ac:picMkLst>
            <pc:docMk/>
            <pc:sldMk cId="2408564114" sldId="523"/>
            <ac:picMk id="35" creationId="{57BEF4AD-8AAA-6643-8127-BC0D4B7274CC}"/>
          </ac:picMkLst>
        </pc:picChg>
      </pc:sldChg>
      <pc:sldChg chg="modSp add mod">
        <pc:chgData name="Ashleigh Watson" userId="ff5cd3c9-9504-4cd6-8943-40082a911dbf" providerId="ADAL" clId="{B8D27DE5-16F0-4A65-8D6A-2EDF13D1D2AD}" dt="2025-07-30T03:34:44.378" v="222" actId="207"/>
        <pc:sldMkLst>
          <pc:docMk/>
          <pc:sldMk cId="828507019" sldId="524"/>
        </pc:sldMkLst>
        <pc:spChg chg="mod">
          <ac:chgData name="Ashleigh Watson" userId="ff5cd3c9-9504-4cd6-8943-40082a911dbf" providerId="ADAL" clId="{B8D27DE5-16F0-4A65-8D6A-2EDF13D1D2AD}" dt="2025-07-11T00:44:44.353" v="153" actId="20577"/>
          <ac:spMkLst>
            <pc:docMk/>
            <pc:sldMk cId="828507019" sldId="524"/>
            <ac:spMk id="4" creationId="{78550A4C-3F83-46E2-BC48-3BE4FC10A4A3}"/>
          </ac:spMkLst>
        </pc:spChg>
        <pc:spChg chg="mod">
          <ac:chgData name="Ashleigh Watson" userId="ff5cd3c9-9504-4cd6-8943-40082a911dbf" providerId="ADAL" clId="{B8D27DE5-16F0-4A65-8D6A-2EDF13D1D2AD}" dt="2025-07-30T03:34:44.378" v="222" actId="207"/>
          <ac:spMkLst>
            <pc:docMk/>
            <pc:sldMk cId="828507019" sldId="524"/>
            <ac:spMk id="5" creationId="{EE2B7626-B2BC-79E1-C9C4-0E33CD57130B}"/>
          </ac:spMkLst>
        </pc:spChg>
      </pc:sldChg>
    </pc:docChg>
  </pc:docChgLst>
  <pc:docChgLst>
    <pc:chgData name="Linda Thornely" userId="4352c067-d8a4-4146-8740-e854e77d71ed" providerId="ADAL" clId="{216FE5CA-457F-4D1B-8991-708C3C85FF23}"/>
    <pc:docChg chg="modSld">
      <pc:chgData name="Linda Thornely" userId="4352c067-d8a4-4146-8740-e854e77d71ed" providerId="ADAL" clId="{216FE5CA-457F-4D1B-8991-708C3C85FF23}" dt="2024-09-19T02:09:55.730" v="13" actId="1076"/>
      <pc:docMkLst>
        <pc:docMk/>
      </pc:docMkLst>
      <pc:sldChg chg="addSp modSp mod">
        <pc:chgData name="Linda Thornely" userId="4352c067-d8a4-4146-8740-e854e77d71ed" providerId="ADAL" clId="{216FE5CA-457F-4D1B-8991-708C3C85FF23}" dt="2024-09-19T02:09:55.730" v="13" actId="1076"/>
        <pc:sldMkLst>
          <pc:docMk/>
          <pc:sldMk cId="3573001922" sldId="5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38BCE-65F9-4B70-9C9A-A87BD680DB3A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7A5A-958E-4840-A363-8A54F24764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5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General Study Smart Slide</a:t>
            </a:r>
          </a:p>
          <a:p>
            <a:r>
              <a:rPr lang="en-AU" dirty="0"/>
              <a:t>QR Code goes to Study Smart 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7A5A-958E-4840-A363-8A54F247649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70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Smart Events Slide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 goes to Study Smart </a:t>
            </a:r>
            <a:r>
              <a:rPr lang="en-AU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 page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D88-1CE6-DA43-B589-2F3912E95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24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Skills Pocketbook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 goes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D88-1CE6-DA43-B589-2F3912E95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6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Advice Slide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FOR WSU STUDENTS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codes go to Study Smart Appointments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D88-1CE6-DA43-B589-2F3912E95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72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Smart Librarian Slide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 goes to Study Smart Librarian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D88-1CE6-DA43-B589-2F3912E95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5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Searching and Referencing Support Slide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codes go to</a:t>
            </a:r>
          </a:p>
          <a:p>
            <a:pPr marL="171450" indent="-171450">
              <a:buFontTx/>
              <a:buChar char="-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Smart Information Skills page</a:t>
            </a:r>
          </a:p>
          <a:p>
            <a:pPr marL="171450" indent="-171450">
              <a:buFontTx/>
              <a:buChar char="-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Referencing and Citation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D88-1CE6-DA43-B589-2F3912E95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8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and Presentations Slide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codes go to </a:t>
            </a:r>
          </a:p>
          <a:p>
            <a:pPr marL="171450" indent="-171450">
              <a:buFontTx/>
              <a:buChar char="-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Smart – Reading and Writing page </a:t>
            </a:r>
          </a:p>
          <a:p>
            <a:pPr marL="171450" indent="-171450">
              <a:buFontTx/>
              <a:buChar char="-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Smart – Speaking Collaborating and Presenting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D88-1CE6-DA43-B589-2F3912E95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67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and Exams Support Slide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codes go to Study Smart Study and Exam Success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D88-1CE6-DA43-B589-2F3912E95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5047-095D-1F44-6701-A8E8D9845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5222C-79E3-D1EC-4156-4413BA72E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E8383-D175-E4A5-ED15-BC18F67D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E428-F96A-3BDE-4C6A-8EC6BA32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33BE4-6B9A-B8C4-6DDF-A84E22B3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5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1B06-8D64-8151-B615-CBE46D92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5185C-7AC1-81F7-5DC6-E298EA255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C04C-0787-0536-00C8-2319B400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3D0F-B1F0-E2E1-E41D-20420E09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E8A0E-B057-2586-B7D4-D9563985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58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CC30A-48D8-04D2-C2F6-1F43BB530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AA0A2-5329-93AC-3232-87750FF41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EA21-1378-8BF2-714F-85BDB57A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3DDCA-728A-5A2E-F981-6F3EFFA3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C8093-4FF1-9CC1-E113-78930D14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8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10871529" cy="4326102"/>
          </a:xfrm>
        </p:spPr>
        <p:txBody>
          <a:bodyPr/>
          <a:lstStyle>
            <a:lvl1pPr marL="0">
              <a:lnSpc>
                <a:spcPts val="1600"/>
              </a:lnSpc>
              <a:spcAft>
                <a:spcPts val="1500"/>
              </a:spcAft>
              <a:defRPr sz="18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77800" indent="-177800">
              <a:lnSpc>
                <a:spcPts val="2000"/>
              </a:lnSpc>
              <a:spcAft>
                <a:spcPts val="1500"/>
              </a:spcAft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3A0E362F-15F3-414F-AD19-772E0A70F7DD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30" y="5466306"/>
            <a:ext cx="11226140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18" y="1400037"/>
            <a:ext cx="3456878" cy="39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5904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8283" cy="68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9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58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tx2"/>
                </a:solidFill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A9A8-589E-7A3C-8C85-477081A4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9858B-1667-BAA7-114B-92744CC5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9F70F-4548-8982-C679-85DA6800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3AB8F-4BC6-A44F-DE65-B847155BB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97225-9250-1F39-4738-6DADB1F9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982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799"/>
            <a:ext cx="5184775" cy="4495801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4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EDIT MASTER </a:t>
            </a:r>
            <a:br>
              <a:rPr lang="en-AU"/>
            </a:br>
            <a:r>
              <a:rPr lang="en-AU"/>
              <a:t>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3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1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07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02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16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4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sz="3500"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871498"/>
            <a:ext cx="10872787" cy="4326102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lang="en-AU" sz="1500" b="1" i="0" kern="1200" dirty="0" smtClean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215900" indent="0">
              <a:lnSpc>
                <a:spcPts val="1700"/>
              </a:lnSpc>
              <a:spcAft>
                <a:spcPts val="850"/>
              </a:spcAft>
              <a:tabLst/>
              <a:defRPr lang="en-AU" sz="1500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43536E21-BEA9-0843-BB9C-C6C3FA5E478E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1867583"/>
            <a:ext cx="10872787" cy="4330017"/>
          </a:xfrm>
        </p:spPr>
        <p:txBody>
          <a:bodyPr/>
          <a:lstStyle>
            <a:lvl1pPr>
              <a:lnSpc>
                <a:spcPts val="3500"/>
              </a:lnSpc>
              <a:defRPr sz="3500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>
              <a:lnSpc>
                <a:spcPts val="3500"/>
              </a:lnSpc>
              <a:spcAft>
                <a:spcPts val="600"/>
              </a:spcAft>
              <a:defRPr sz="3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lnSpc>
                <a:spcPts val="2200"/>
              </a:lnSpc>
              <a:defRPr sz="2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</a:t>
            </a:r>
            <a:br>
              <a:rPr lang="en-AU"/>
            </a:br>
            <a:r>
              <a:rPr lang="en-AU"/>
              <a:t>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CF49794A-F156-8443-AFB0-D6053EF71D28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22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770" y="1854200"/>
            <a:ext cx="8268029" cy="4343400"/>
          </a:xfrm>
        </p:spPr>
        <p:txBody>
          <a:bodyPr/>
          <a:lstStyle>
            <a:lvl1pPr>
              <a:lnSpc>
                <a:spcPts val="6500"/>
              </a:lnSpc>
              <a:defRPr lang="en-US" sz="6500" b="1" i="0" kern="1200" dirty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4D41AC54-ACEA-E74A-A236-8CA4995D51A5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400" y="6519863"/>
            <a:ext cx="27432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2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388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7ECA7C0A-6EA2-2945-92B3-332C9C649462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r>
              <a:rPr lang="en-US"/>
              <a:t>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348413" y="1871498"/>
            <a:ext cx="5183187" cy="43388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53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D10A-A6DA-A971-B3DF-51EA92CA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8BF0E-A322-84C5-828B-B63321E07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223BD-10BB-8586-0E2C-6BE28278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E97F0-0842-FF44-5EBF-72254187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F3064-4047-AC39-7813-061509FF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823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94C0D1A5-277E-8E4E-A287-21A2C45B1049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2" y="1871663"/>
            <a:ext cx="51831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0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27000" indent="-12700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D6734711-CBF7-0149-96E1-DB465890B982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62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70479E50-DC0F-194F-BF55-6288B1AAE44C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2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10871529" cy="4326102"/>
          </a:xfrm>
        </p:spPr>
        <p:txBody>
          <a:bodyPr/>
          <a:lstStyle>
            <a:lvl1pPr marL="0">
              <a:lnSpc>
                <a:spcPts val="1600"/>
              </a:lnSpc>
              <a:spcAft>
                <a:spcPts val="1500"/>
              </a:spcAft>
              <a:defRPr sz="18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77800" indent="-177800">
              <a:lnSpc>
                <a:spcPts val="2000"/>
              </a:lnSpc>
              <a:spcAft>
                <a:spcPts val="1500"/>
              </a:spcAft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3A0E362F-15F3-414F-AD19-772E0A70F7DD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92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DD3BF28-C868-1E42-AD12-0669017885B5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978400" y="2134263"/>
            <a:ext cx="6197600" cy="3847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31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71450" indent="-17145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4A54127-2AC4-624C-90C4-6E74D9031FD0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953000" y="2120900"/>
            <a:ext cx="62484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7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044575"/>
            <a:ext cx="5183517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51E290B4-B3E1-A34F-9420-070C7E24A97B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r>
              <a:rPr lang="en-US"/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348413" y="1044575"/>
            <a:ext cx="5183187" cy="5165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02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71" y="1871498"/>
            <a:ext cx="7150428" cy="12273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DF65FAE-121D-DF46-8371-2E67964D0BDF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1171" y="3370097"/>
            <a:ext cx="3403929" cy="2827503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27671" y="3370097"/>
            <a:ext cx="3403929" cy="2827503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009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A89F7B0C-722D-8B45-BAF6-698B9FE8F812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0401" y="3268663"/>
            <a:ext cx="3568699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94201" y="1871663"/>
            <a:ext cx="3390899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394201" y="4673600"/>
            <a:ext cx="3390899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50201" y="1871663"/>
            <a:ext cx="358139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98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4"/>
            <a:ext cx="440515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3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FB65-A25A-B978-229E-4F5CFDAA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CEBB1-E0B3-2929-1721-296B51BA5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4F78F-4F20-6EE4-89BC-E7DF8EE16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A9BB-3A8B-AAD5-8D02-05B214A8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1DA40-76C0-51EB-2C99-3F39C6EA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F7A6-9E77-65FE-9CF1-576D0C58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59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65FD-A4A7-F62D-7364-EEB7179A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279E-573E-D6D1-F426-108533A9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E52BC-C66C-EA85-A074-78E12FEF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F6542-AB40-7A01-887D-1F874B3FE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3C6B5-714F-28F3-8246-8E2B9BBEE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F7A97-4292-8711-9736-0C6F460E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FB3DC-4063-D140-DF9E-FB4114DC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6150-9419-04E6-735A-3A627684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93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6D17-3A3B-B51F-F52C-3EB9AFF5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B8127-F285-1086-4470-5C9A2BFE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885A4-6679-D7E8-36BB-449B0EEE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D9F5B-692F-6250-1E49-26A6CE9B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59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E59CB-EE6D-7832-F2E3-13817A8B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D503F-7275-C5EC-43E5-5F6E0151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BA314-2589-C57B-907D-044D3E97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91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6B7E-D2ED-A693-9C8C-EA592FF6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193C-E111-7424-7129-7A90B633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8622D-2E60-D039-38A8-6F88B947C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52824-0C34-853A-8F7B-AD7050E2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54450-8FB4-718D-39A2-BCA7080E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A9C8F-009E-E7A7-3CEC-35FAB0B3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4652-4ED4-8510-1500-781C0763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53210-D70E-5810-37FD-70BAE6CB4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0755F-4A54-C144-7475-15C36B1D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C85DC-0342-FB55-948D-C7962CEE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D1276-662C-E7B0-FBFD-C0E6361E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AD2E5-E62A-3998-A851-150B129D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84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514FB-B9FA-6F35-CEE1-435DA412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80A3-E4A2-90F3-3BA1-99F23B94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3FE0-F798-1A64-9E7E-A0D1191DE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8FED-82CC-4361-9357-816A16956FE6}" type="datetimeFigureOut">
              <a:rPr lang="en-AU" smtClean="0"/>
              <a:t>15/08/2025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C37F-BADC-5CA2-19D7-23EFC7196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C9CB-1E92-8A5A-38A6-BA274B644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9B29-16C3-4C0F-8BCF-56D67EC5E8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30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70" y="1871498"/>
            <a:ext cx="10871529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13" y="6519864"/>
            <a:ext cx="27432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7FF468EA-D9CE-8943-9C75-830D68AC402B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391883"/>
            <a:ext cx="41148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b="1" i="0" kern="1200" dirty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19863"/>
            <a:ext cx="27432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700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>
          <a:solidFill>
            <a:schemeClr val="tx2"/>
          </a:solidFill>
          <a:latin typeface="Chronicle Text G1 Roman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300"/>
        </a:spcAft>
        <a:buFont typeface="Arial"/>
        <a:buNone/>
        <a:defRPr sz="2000" kern="1200">
          <a:solidFill>
            <a:schemeClr val="accent1"/>
          </a:solidFill>
          <a:latin typeface="Chronicle Text G1 Roman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/>
        <a:buNone/>
        <a:tabLst/>
        <a:defRPr sz="1200" b="1" i="0" kern="1200">
          <a:solidFill>
            <a:schemeClr val="tx2"/>
          </a:solidFill>
          <a:latin typeface="Gotham Narrow" charset="0"/>
          <a:ea typeface="Gotham Narrow" charset="0"/>
          <a:cs typeface="Gotham Narrow" charset="0"/>
        </a:defRPr>
      </a:lvl2pPr>
      <a:lvl3pPr marL="11113" indent="0" algn="l" defTabSz="914400" rtl="0" eaLnBrk="1" latinLnBrk="0" hangingPunct="1">
        <a:lnSpc>
          <a:spcPts val="1400"/>
        </a:lnSpc>
        <a:spcBef>
          <a:spcPts val="0"/>
        </a:spcBef>
        <a:spcAft>
          <a:spcPts val="850"/>
        </a:spcAft>
        <a:buFont typeface="Arial"/>
        <a:buNone/>
        <a:tabLst/>
        <a:defRPr sz="12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410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pos="7264">
          <p15:clr>
            <a:srgbClr val="F26B43"/>
          </p15:clr>
        </p15:guide>
        <p15:guide id="6" pos="3681">
          <p15:clr>
            <a:srgbClr val="F26B43"/>
          </p15:clr>
        </p15:guide>
        <p15:guide id="7" pos="3999">
          <p15:clr>
            <a:srgbClr val="F26B43"/>
          </p15:clr>
        </p15:guide>
        <p15:guide id="8" orient="horz" pos="3904">
          <p15:clr>
            <a:srgbClr val="F26B43"/>
          </p15:clr>
        </p15:guide>
        <p15:guide id="9" orient="horz" pos="1072">
          <p15:clr>
            <a:srgbClr val="F26B43"/>
          </p15:clr>
        </p15:guide>
        <p15:guide id="10" orient="horz" pos="1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www.westernsydney.edu.au/studysmart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hyperlink" Target="https://library.westernsydney.edu.au/about_us/whats_on/study_smart_training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esternsydney.pressbooks.pub/aspocketboo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westernsydney.edu.au/studysmart/home/study_smart_appointments" TargetMode="Externa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hyperlink" Target="https://westernsydney.edu.au/studysmart/home/study_smart_appointments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westernsydney.edu.au/studysmart/home/information_skills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2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hyperlink" Target="https://www.westernsydney.edu.au/studysmart/home/speaking_collaborating_and_present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westernsydney.edu.au/studysmart/home/reading_and_writing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2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jpeg"/><Relationship Id="rId5" Type="http://schemas.openxmlformats.org/officeDocument/2006/relationships/hyperlink" Target="https://www.westernsydney.edu.au/studysmart/home/study_and_exam_success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eaning on a railing in a library&#10;&#10;Description automatically generated">
            <a:extLst>
              <a:ext uri="{FF2B5EF4-FFF2-40B4-BE49-F238E27FC236}">
                <a16:creationId xmlns:a16="http://schemas.microsoft.com/office/drawing/2014/main" id="{0121B331-0AA7-3609-C973-7EB38DDA5B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875" y="0"/>
            <a:ext cx="8206958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E6FC1C-C1B0-6F64-EFE0-FA21BB54F112}"/>
              </a:ext>
            </a:extLst>
          </p:cNvPr>
          <p:cNvSpPr txBox="1"/>
          <p:nvPr/>
        </p:nvSpPr>
        <p:spPr>
          <a:xfrm>
            <a:off x="305486" y="4506676"/>
            <a:ext cx="3536074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Gotham Narrow Bold" pitchFamily="50" charset="0"/>
              </a:rPr>
              <a:t>Expert advice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Gotham Narrow Bold" pitchFamily="50" charset="0"/>
              </a:rPr>
              <a:t>Free workshops and events (online and on campus)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Gotham Narrow Bold" pitchFamily="50" charset="0"/>
              </a:rPr>
              <a:t>Self-paced resources and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045ACA-1726-0BDA-D8A0-6DBE16E20803}"/>
              </a:ext>
            </a:extLst>
          </p:cNvPr>
          <p:cNvSpPr txBox="1"/>
          <p:nvPr/>
        </p:nvSpPr>
        <p:spPr>
          <a:xfrm>
            <a:off x="192400" y="6121717"/>
            <a:ext cx="3773537" cy="4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1600" b="0" dirty="0">
                <a:solidFill>
                  <a:srgbClr val="990033"/>
                </a:solidFill>
                <a:latin typeface="Gotham Narrow Bold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westernsydney.edu.au/studysmart</a:t>
            </a:r>
            <a:endParaRPr lang="en-AU" sz="1600" b="0" i="0" u="none" strike="noStrike" baseline="0" dirty="0">
              <a:solidFill>
                <a:srgbClr val="990033"/>
              </a:solidFill>
              <a:latin typeface="Gotham Narrow Bold" pitchFamily="50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AB99EF9-8DF1-E1A8-33D3-FFED744E4EA3}"/>
              </a:ext>
            </a:extLst>
          </p:cNvPr>
          <p:cNvGrpSpPr/>
          <p:nvPr/>
        </p:nvGrpSpPr>
        <p:grpSpPr>
          <a:xfrm>
            <a:off x="4772385" y="311908"/>
            <a:ext cx="3091647" cy="2876986"/>
            <a:chOff x="4665676" y="546213"/>
            <a:chExt cx="3091647" cy="2876986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E8C1F1A3-676B-76C9-A63C-2D31A7DA4718}"/>
                </a:ext>
              </a:extLst>
            </p:cNvPr>
            <p:cNvSpPr/>
            <p:nvPr/>
          </p:nvSpPr>
          <p:spPr>
            <a:xfrm rot="10800000">
              <a:off x="4665676" y="1121447"/>
              <a:ext cx="3091645" cy="2301752"/>
            </a:xfrm>
            <a:prstGeom prst="round2SameRect">
              <a:avLst>
                <a:gd name="adj1" fmla="val 7191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9900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D848C222-71CC-BDE1-E8E8-EB3AB650DC0F}"/>
                </a:ext>
              </a:extLst>
            </p:cNvPr>
            <p:cNvSpPr/>
            <p:nvPr/>
          </p:nvSpPr>
          <p:spPr>
            <a:xfrm>
              <a:off x="4665678" y="546213"/>
              <a:ext cx="3091645" cy="556709"/>
            </a:xfrm>
            <a:prstGeom prst="round2SameRect">
              <a:avLst>
                <a:gd name="adj1" fmla="val 28281"/>
                <a:gd name="adj2" fmla="val 0"/>
              </a:avLst>
            </a:prstGeom>
            <a:solidFill>
              <a:srgbClr val="990033"/>
            </a:solidFill>
            <a:ln w="38100">
              <a:solidFill>
                <a:srgbClr val="9900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17B279-C2D7-6349-3927-F4034C8985B4}"/>
                </a:ext>
              </a:extLst>
            </p:cNvPr>
            <p:cNvSpPr txBox="1"/>
            <p:nvPr/>
          </p:nvSpPr>
          <p:spPr>
            <a:xfrm>
              <a:off x="4728084" y="1303911"/>
              <a:ext cx="2966972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b="0" i="0" dirty="0">
                  <a:effectLst/>
                  <a:latin typeface="Gotham Narrow Book" pitchFamily="50" charset="0"/>
                </a:rPr>
                <a:t>Essays, Reports and more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b="0" i="0" dirty="0">
                  <a:effectLst/>
                  <a:latin typeface="Gotham Narrow Book" pitchFamily="50" charset="0"/>
                </a:rPr>
                <a:t>Reading and Writing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Collaborating and Presenting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b="0" i="0" dirty="0">
                  <a:effectLst/>
                  <a:latin typeface="Gotham Narrow Book" pitchFamily="50" charset="0"/>
                </a:rPr>
                <a:t>Academic Integrity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ABC1CA-3EB7-7BC9-7E57-72FE90A572C7}"/>
                </a:ext>
              </a:extLst>
            </p:cNvPr>
            <p:cNvSpPr txBox="1"/>
            <p:nvPr/>
          </p:nvSpPr>
          <p:spPr>
            <a:xfrm>
              <a:off x="5246906" y="639901"/>
              <a:ext cx="1929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0" i="0" dirty="0">
                  <a:solidFill>
                    <a:schemeClr val="bg1"/>
                  </a:solidFill>
                  <a:effectLst/>
                  <a:latin typeface="Gotham Narrow Bold" pitchFamily="50" charset="0"/>
                </a:rPr>
                <a:t>Assignments</a:t>
              </a:r>
              <a:endParaRPr lang="en-AU" dirty="0">
                <a:solidFill>
                  <a:schemeClr val="bg1"/>
                </a:solidFill>
                <a:latin typeface="Gotham Narrow Bold" pitchFamily="50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5539C5-2128-7DEA-3C69-AF46DBC3DB03}"/>
              </a:ext>
            </a:extLst>
          </p:cNvPr>
          <p:cNvGrpSpPr/>
          <p:nvPr/>
        </p:nvGrpSpPr>
        <p:grpSpPr>
          <a:xfrm>
            <a:off x="8399628" y="306107"/>
            <a:ext cx="3069862" cy="2882787"/>
            <a:chOff x="8221956" y="546213"/>
            <a:chExt cx="3091645" cy="288278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EC86D7-1004-4CD4-9CAA-ADC700FA8E9B}"/>
                </a:ext>
              </a:extLst>
            </p:cNvPr>
            <p:cNvGrpSpPr/>
            <p:nvPr/>
          </p:nvGrpSpPr>
          <p:grpSpPr>
            <a:xfrm>
              <a:off x="8221956" y="546213"/>
              <a:ext cx="3091645" cy="2882787"/>
              <a:chOff x="8276219" y="546213"/>
              <a:chExt cx="3091645" cy="2882787"/>
            </a:xfrm>
          </p:grpSpPr>
          <p:sp>
            <p:nvSpPr>
              <p:cNvPr id="34" name="Rectangle: Top Corners Rounded 33">
                <a:extLst>
                  <a:ext uri="{FF2B5EF4-FFF2-40B4-BE49-F238E27FC236}">
                    <a16:creationId xmlns:a16="http://schemas.microsoft.com/office/drawing/2014/main" id="{45DFD3BB-7B0F-359F-3A1C-11A4F0A58399}"/>
                  </a:ext>
                </a:extLst>
              </p:cNvPr>
              <p:cNvSpPr/>
              <p:nvPr/>
            </p:nvSpPr>
            <p:spPr>
              <a:xfrm>
                <a:off x="8276219" y="546213"/>
                <a:ext cx="3091645" cy="556709"/>
              </a:xfrm>
              <a:prstGeom prst="round2SameRect">
                <a:avLst>
                  <a:gd name="adj1" fmla="val 28281"/>
                  <a:gd name="adj2" fmla="val 0"/>
                </a:avLst>
              </a:prstGeom>
              <a:solidFill>
                <a:srgbClr val="990033"/>
              </a:solidFill>
              <a:ln w="381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03BBEF25-26F5-23E5-7FC7-EDB98AB1B3B2}"/>
                  </a:ext>
                </a:extLst>
              </p:cNvPr>
              <p:cNvSpPr/>
              <p:nvPr/>
            </p:nvSpPr>
            <p:spPr>
              <a:xfrm rot="10800000">
                <a:off x="8276219" y="1127248"/>
                <a:ext cx="3091645" cy="2301752"/>
              </a:xfrm>
              <a:prstGeom prst="round2SameRect">
                <a:avLst>
                  <a:gd name="adj1" fmla="val 6827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1D1926-6D36-DD2E-0247-9E9EF5C9ED8C}"/>
                </a:ext>
              </a:extLst>
            </p:cNvPr>
            <p:cNvSpPr txBox="1"/>
            <p:nvPr/>
          </p:nvSpPr>
          <p:spPr>
            <a:xfrm>
              <a:off x="8741202" y="657590"/>
              <a:ext cx="1929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0" i="0" dirty="0">
                  <a:solidFill>
                    <a:schemeClr val="bg1"/>
                  </a:solidFill>
                  <a:effectLst/>
                  <a:latin typeface="Gotham Narrow Bold" pitchFamily="50" charset="0"/>
                </a:rPr>
                <a:t>Study and Exams</a:t>
              </a:r>
              <a:endParaRPr lang="en-AU" dirty="0">
                <a:solidFill>
                  <a:schemeClr val="bg1"/>
                </a:solidFill>
                <a:latin typeface="Gotham Narrow Bold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52E2FD-DB5F-2115-DA4F-D7A77F16347B}"/>
                </a:ext>
              </a:extLst>
            </p:cNvPr>
            <p:cNvSpPr txBox="1"/>
            <p:nvPr/>
          </p:nvSpPr>
          <p:spPr>
            <a:xfrm>
              <a:off x="8432773" y="1303358"/>
              <a:ext cx="2726745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Note-taking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Exam preparation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b="0" i="0" dirty="0">
                  <a:effectLst/>
                  <a:latin typeface="Gotham Narrow Book" pitchFamily="50" charset="0"/>
                </a:rPr>
                <a:t>Assignment Planner (Time Management)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Academic Integrity</a:t>
              </a:r>
              <a:endParaRPr lang="en-AU" sz="1600" b="0" i="0" dirty="0">
                <a:effectLst/>
                <a:latin typeface="Gotham Narrow Book" pitchFamily="50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CA44C4-F3E4-054D-4D0F-CAE758FD4D1D}"/>
              </a:ext>
            </a:extLst>
          </p:cNvPr>
          <p:cNvGrpSpPr/>
          <p:nvPr/>
        </p:nvGrpSpPr>
        <p:grpSpPr>
          <a:xfrm>
            <a:off x="4772386" y="3657505"/>
            <a:ext cx="3091645" cy="2911355"/>
            <a:chOff x="4931555" y="3601204"/>
            <a:chExt cx="3091645" cy="291135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F3CD3FA-0AA5-CA08-DCEC-2B3206FB096E}"/>
                </a:ext>
              </a:extLst>
            </p:cNvPr>
            <p:cNvGrpSpPr/>
            <p:nvPr/>
          </p:nvGrpSpPr>
          <p:grpSpPr>
            <a:xfrm>
              <a:off x="4931555" y="3601204"/>
              <a:ext cx="3091645" cy="2882787"/>
              <a:chOff x="8276219" y="546213"/>
              <a:chExt cx="3091645" cy="2882787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711F691B-2436-9941-A330-A21685C2F271}"/>
                  </a:ext>
                </a:extLst>
              </p:cNvPr>
              <p:cNvSpPr/>
              <p:nvPr/>
            </p:nvSpPr>
            <p:spPr>
              <a:xfrm>
                <a:off x="8276219" y="546213"/>
                <a:ext cx="3091645" cy="556709"/>
              </a:xfrm>
              <a:prstGeom prst="round2SameRect">
                <a:avLst>
                  <a:gd name="adj1" fmla="val 28281"/>
                  <a:gd name="adj2" fmla="val 0"/>
                </a:avLst>
              </a:prstGeom>
              <a:solidFill>
                <a:srgbClr val="990033"/>
              </a:solidFill>
              <a:ln w="381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Rectangle: Top Corners Rounded 47">
                <a:extLst>
                  <a:ext uri="{FF2B5EF4-FFF2-40B4-BE49-F238E27FC236}">
                    <a16:creationId xmlns:a16="http://schemas.microsoft.com/office/drawing/2014/main" id="{73ED69C0-F643-C128-8693-2DA2B5E47B61}"/>
                  </a:ext>
                </a:extLst>
              </p:cNvPr>
              <p:cNvSpPr/>
              <p:nvPr/>
            </p:nvSpPr>
            <p:spPr>
              <a:xfrm rot="10800000">
                <a:off x="8276219" y="1127248"/>
                <a:ext cx="3091645" cy="2301752"/>
              </a:xfrm>
              <a:prstGeom prst="round2SameRect">
                <a:avLst>
                  <a:gd name="adj1" fmla="val 6827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EBE906-CCDB-37B7-F559-CC2FA88BFDA8}"/>
                </a:ext>
              </a:extLst>
            </p:cNvPr>
            <p:cNvSpPr txBox="1"/>
            <p:nvPr/>
          </p:nvSpPr>
          <p:spPr>
            <a:xfrm>
              <a:off x="5056299" y="4388901"/>
              <a:ext cx="292280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b="0" i="0" dirty="0">
                  <a:effectLst/>
                  <a:latin typeface="Gotham Narrow Book" pitchFamily="50" charset="0"/>
                </a:rPr>
                <a:t>MESH </a:t>
              </a:r>
              <a:br>
                <a:rPr lang="en-AU" sz="1600" b="0" i="0" dirty="0">
                  <a:effectLst/>
                  <a:latin typeface="Gotham Narrow Book" pitchFamily="50" charset="0"/>
                </a:rPr>
              </a:br>
              <a:r>
                <a:rPr lang="en-AU" sz="1600" b="0" i="0" dirty="0">
                  <a:effectLst/>
                  <a:latin typeface="Gotham Narrow Book" pitchFamily="50" charset="0"/>
                </a:rPr>
                <a:t>Maths &amp; Stats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Study Smart Librarians</a:t>
              </a:r>
              <a:br>
                <a:rPr lang="en-AU" sz="1600" dirty="0">
                  <a:latin typeface="Gotham Narrow Book" pitchFamily="50" charset="0"/>
                </a:rPr>
              </a:br>
              <a:r>
                <a:rPr lang="en-AU" sz="1600" dirty="0">
                  <a:latin typeface="Gotham Narrow Book" pitchFamily="50" charset="0"/>
                </a:rPr>
                <a:t>Research &amp; Referencing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b="0" i="0" dirty="0" err="1">
                  <a:effectLst/>
                  <a:latin typeface="Gotham Narrow Book" pitchFamily="50" charset="0"/>
                </a:rPr>
                <a:t>Studiosity</a:t>
              </a:r>
              <a:br>
                <a:rPr lang="en-AU" sz="1600" b="0" i="0" dirty="0">
                  <a:effectLst/>
                  <a:latin typeface="Gotham Narrow Book" pitchFamily="50" charset="0"/>
                </a:rPr>
              </a:br>
              <a:r>
                <a:rPr lang="en-AU" sz="1600" b="0" i="0" dirty="0">
                  <a:effectLst/>
                  <a:latin typeface="Gotham Narrow Book" pitchFamily="50" charset="0"/>
                </a:rPr>
                <a:t>Writing feedback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endParaRPr lang="en-AU" sz="1600" b="0" i="0" dirty="0">
                <a:effectLst/>
                <a:latin typeface="Gotham Narrow Book" pitchFamily="50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1EF3E4-8503-A0D6-D7BB-1A763C258015}"/>
                </a:ext>
              </a:extLst>
            </p:cNvPr>
            <p:cNvSpPr txBox="1"/>
            <p:nvPr/>
          </p:nvSpPr>
          <p:spPr>
            <a:xfrm>
              <a:off x="5443520" y="3720312"/>
              <a:ext cx="1929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0" i="0" dirty="0">
                  <a:solidFill>
                    <a:schemeClr val="bg1"/>
                  </a:solidFill>
                  <a:effectLst/>
                  <a:latin typeface="Gotham Narrow Bold" pitchFamily="50" charset="0"/>
                </a:rPr>
                <a:t>Expert Advice</a:t>
              </a:r>
              <a:endParaRPr lang="en-AU" dirty="0">
                <a:solidFill>
                  <a:schemeClr val="bg1"/>
                </a:solidFill>
                <a:latin typeface="Gotham Narrow Bold" pitchFamily="50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D347CD-1EAE-1951-F9B7-7339FFD521F5}"/>
              </a:ext>
            </a:extLst>
          </p:cNvPr>
          <p:cNvGrpSpPr/>
          <p:nvPr/>
        </p:nvGrpSpPr>
        <p:grpSpPr>
          <a:xfrm>
            <a:off x="8388740" y="3657505"/>
            <a:ext cx="3091645" cy="2882787"/>
            <a:chOff x="8221956" y="3601204"/>
            <a:chExt cx="3091645" cy="288278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9813696-A36F-0081-887F-67DDF4B95A17}"/>
                </a:ext>
              </a:extLst>
            </p:cNvPr>
            <p:cNvGrpSpPr/>
            <p:nvPr/>
          </p:nvGrpSpPr>
          <p:grpSpPr>
            <a:xfrm>
              <a:off x="8221956" y="3601204"/>
              <a:ext cx="3091645" cy="2882787"/>
              <a:chOff x="8276219" y="546213"/>
              <a:chExt cx="3091645" cy="2882787"/>
            </a:xfrm>
          </p:grpSpPr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D5CC421B-EC5C-53ED-9CB8-7669FBF1DCD2}"/>
                  </a:ext>
                </a:extLst>
              </p:cNvPr>
              <p:cNvSpPr/>
              <p:nvPr/>
            </p:nvSpPr>
            <p:spPr>
              <a:xfrm>
                <a:off x="8276219" y="546213"/>
                <a:ext cx="3091645" cy="556709"/>
              </a:xfrm>
              <a:prstGeom prst="round2SameRect">
                <a:avLst>
                  <a:gd name="adj1" fmla="val 28281"/>
                  <a:gd name="adj2" fmla="val 0"/>
                </a:avLst>
              </a:prstGeom>
              <a:solidFill>
                <a:srgbClr val="990033"/>
              </a:solidFill>
              <a:ln w="381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Rectangle: Top Corners Rounded 42">
                <a:extLst>
                  <a:ext uri="{FF2B5EF4-FFF2-40B4-BE49-F238E27FC236}">
                    <a16:creationId xmlns:a16="http://schemas.microsoft.com/office/drawing/2014/main" id="{C42A400E-F0C8-FB2F-E026-20F7FF6F60B5}"/>
                  </a:ext>
                </a:extLst>
              </p:cNvPr>
              <p:cNvSpPr/>
              <p:nvPr/>
            </p:nvSpPr>
            <p:spPr>
              <a:xfrm rot="10800000">
                <a:off x="8276219" y="1127248"/>
                <a:ext cx="3091645" cy="2301752"/>
              </a:xfrm>
              <a:prstGeom prst="round2SameRect">
                <a:avLst>
                  <a:gd name="adj1" fmla="val 6827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3DB5B0-C454-7CBA-221B-3F042A6585C0}"/>
                </a:ext>
              </a:extLst>
            </p:cNvPr>
            <p:cNvSpPr txBox="1"/>
            <p:nvPr/>
          </p:nvSpPr>
          <p:spPr>
            <a:xfrm>
              <a:off x="8803182" y="3720312"/>
              <a:ext cx="1929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0" i="0" dirty="0">
                  <a:solidFill>
                    <a:schemeClr val="bg1"/>
                  </a:solidFill>
                  <a:effectLst/>
                  <a:latin typeface="Gotham Narrow Bold" pitchFamily="50" charset="0"/>
                </a:rPr>
                <a:t>Digital Skills</a:t>
              </a:r>
              <a:endParaRPr lang="en-AU" dirty="0">
                <a:solidFill>
                  <a:schemeClr val="bg1"/>
                </a:solidFill>
                <a:latin typeface="Gotham Narrow Bold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363F21-42F6-C8B9-F7ED-15C95A50DCBF}"/>
                </a:ext>
              </a:extLst>
            </p:cNvPr>
            <p:cNvSpPr txBox="1"/>
            <p:nvPr/>
          </p:nvSpPr>
          <p:spPr>
            <a:xfrm>
              <a:off x="8342419" y="4388901"/>
              <a:ext cx="285071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Turnitin 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EndNote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Generative AI 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600" dirty="0">
                  <a:latin typeface="Gotham Narrow Book" pitchFamily="50" charset="0"/>
                </a:rPr>
                <a:t>Digital learning</a:t>
              </a:r>
            </a:p>
          </p:txBody>
        </p:sp>
      </p:grp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27A2151-1369-83CD-800A-6EC40339CA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46" y="1693018"/>
            <a:ext cx="1957557" cy="2433896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7AC8D49-D704-AC03-E954-43F099E24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4" y="242046"/>
            <a:ext cx="384156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6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in a library&#10;&#10;Description automatically generated">
            <a:extLst>
              <a:ext uri="{FF2B5EF4-FFF2-40B4-BE49-F238E27FC236}">
                <a16:creationId xmlns:a16="http://schemas.microsoft.com/office/drawing/2014/main" id="{3ADB2695-11E8-4AB0-8369-1CC72A6E4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93" y="1249807"/>
            <a:ext cx="4070194" cy="4901163"/>
          </a:xfrm>
          <a:prstGeom prst="roundRect">
            <a:avLst>
              <a:gd name="adj" fmla="val 3931"/>
            </a:avLst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0F481DB-FAC9-AD09-872D-5383A2E1E993}"/>
              </a:ext>
            </a:extLst>
          </p:cNvPr>
          <p:cNvGrpSpPr/>
          <p:nvPr/>
        </p:nvGrpSpPr>
        <p:grpSpPr>
          <a:xfrm>
            <a:off x="725494" y="1249810"/>
            <a:ext cx="10736657" cy="4901162"/>
            <a:chOff x="660072" y="1190882"/>
            <a:chExt cx="10736657" cy="5063423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F8651674-25EA-1044-0734-806CC69DEC58}"/>
                </a:ext>
              </a:extLst>
            </p:cNvPr>
            <p:cNvSpPr/>
            <p:nvPr/>
          </p:nvSpPr>
          <p:spPr>
            <a:xfrm rot="5400000">
              <a:off x="5418533" y="276108"/>
              <a:ext cx="5063423" cy="6892969"/>
            </a:xfrm>
            <a:prstGeom prst="round2SameRect">
              <a:avLst>
                <a:gd name="adj1" fmla="val 3460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1012255E-1E5F-0150-32EA-2D6DF1635476}"/>
                </a:ext>
              </a:extLst>
            </p:cNvPr>
            <p:cNvSpPr/>
            <p:nvPr/>
          </p:nvSpPr>
          <p:spPr>
            <a:xfrm rot="16200000">
              <a:off x="50206" y="1800749"/>
              <a:ext cx="5063422" cy="3843689"/>
            </a:xfrm>
            <a:prstGeom prst="round2SameRect">
              <a:avLst>
                <a:gd name="adj1" fmla="val 3999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550A4C-3F83-46E2-BC48-3BE4FC10A4A3}"/>
              </a:ext>
            </a:extLst>
          </p:cNvPr>
          <p:cNvSpPr txBox="1"/>
          <p:nvPr/>
        </p:nvSpPr>
        <p:spPr>
          <a:xfrm>
            <a:off x="4889892" y="1567624"/>
            <a:ext cx="6439955" cy="4265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AU" sz="1800" dirty="0">
                <a:solidFill>
                  <a:srgbClr val="990033"/>
                </a:solidFill>
                <a:latin typeface="Gotham Narrow Bold" pitchFamily="50" charset="0"/>
              </a:rPr>
              <a:t>Get the edge for your assignments and exams!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sz="1800" b="0" i="0" dirty="0">
                <a:solidFill>
                  <a:srgbClr val="333333"/>
                </a:solidFill>
                <a:effectLst/>
                <a:latin typeface="Gotham Narrow Book" pitchFamily="50" charset="0"/>
              </a:rPr>
              <a:t>How to write well at </a:t>
            </a:r>
            <a:r>
              <a:rPr lang="en-AU" sz="1800" b="0" i="0" dirty="0" err="1">
                <a:solidFill>
                  <a:srgbClr val="333333"/>
                </a:solidFill>
                <a:effectLst/>
                <a:latin typeface="Gotham Narrow Book" pitchFamily="50" charset="0"/>
              </a:rPr>
              <a:t>uni</a:t>
            </a:r>
            <a:r>
              <a:rPr lang="en-AU" sz="1800" b="0" i="0" dirty="0">
                <a:solidFill>
                  <a:srgbClr val="333333"/>
                </a:solidFill>
                <a:effectLst/>
                <a:latin typeface="Gotham Narrow Book" pitchFamily="50" charset="0"/>
              </a:rPr>
              <a:t>: common grammar errors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sz="1800" b="0" i="0" dirty="0">
                <a:solidFill>
                  <a:srgbClr val="333333"/>
                </a:solidFill>
                <a:effectLst/>
                <a:latin typeface="Gotham Narrow Book" pitchFamily="50" charset="0"/>
              </a:rPr>
              <a:t>Notetaking: Making notes for now that make sense later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sz="1800" b="0" i="0" dirty="0">
                <a:solidFill>
                  <a:srgbClr val="333333"/>
                </a:solidFill>
                <a:effectLst/>
                <a:latin typeface="Gotham Narrow Book" pitchFamily="50" charset="0"/>
              </a:rPr>
              <a:t>How to write in academic style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sz="1800" b="0" i="0" dirty="0">
                <a:solidFill>
                  <a:srgbClr val="333333"/>
                </a:solidFill>
                <a:effectLst/>
                <a:latin typeface="Gotham Narrow Book" pitchFamily="50" charset="0"/>
              </a:rPr>
              <a:t>How to present confidently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sz="1800" b="0" i="0" dirty="0">
                <a:solidFill>
                  <a:srgbClr val="333333"/>
                </a:solidFill>
                <a:effectLst/>
                <a:latin typeface="Gotham Narrow Book" pitchFamily="50" charset="0"/>
              </a:rPr>
              <a:t>I’ve marked 10,000 assignments – ask me anything!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sz="1800" b="0" i="0" dirty="0">
                <a:solidFill>
                  <a:srgbClr val="333333"/>
                </a:solidFill>
                <a:effectLst/>
                <a:latin typeface="Gotham Narrow Book" pitchFamily="50" charset="0"/>
              </a:rPr>
              <a:t>Turnitin AI Detector: Information Session and Q&amp;A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sz="1800" dirty="0">
                <a:solidFill>
                  <a:srgbClr val="333333"/>
                </a:solidFill>
                <a:latin typeface="Gotham Narrow Book" pitchFamily="50" charset="0"/>
              </a:rPr>
              <a:t>and more</a:t>
            </a:r>
            <a:endParaRPr lang="en-AU" sz="1800" b="0" i="0" dirty="0">
              <a:solidFill>
                <a:srgbClr val="333333"/>
              </a:solidFill>
              <a:effectLst/>
              <a:latin typeface="Gotham Narrow Book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B7626-B2BC-79E1-C9C4-0E33CD57130B}"/>
              </a:ext>
            </a:extLst>
          </p:cNvPr>
          <p:cNvSpPr txBox="1"/>
          <p:nvPr/>
        </p:nvSpPr>
        <p:spPr>
          <a:xfrm>
            <a:off x="3900184" y="731690"/>
            <a:ext cx="576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33"/>
              </a:buClr>
            </a:pPr>
            <a:r>
              <a:rPr lang="en-AU" sz="1600" dirty="0">
                <a:solidFill>
                  <a:srgbClr val="990033"/>
                </a:solidFill>
                <a:latin typeface="Gotham Narrow Bold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library.westernsydney.edu.au/about_us/whats_on</a:t>
            </a:r>
            <a:endParaRPr lang="en-AU" sz="1600" dirty="0">
              <a:solidFill>
                <a:srgbClr val="990033"/>
              </a:solidFill>
              <a:latin typeface="Gotham Narrow Bold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04BBDA-C4FC-8CA1-1001-94DA519B266B}"/>
              </a:ext>
            </a:extLst>
          </p:cNvPr>
          <p:cNvGrpSpPr/>
          <p:nvPr/>
        </p:nvGrpSpPr>
        <p:grpSpPr>
          <a:xfrm>
            <a:off x="1769861" y="2448122"/>
            <a:ext cx="2068305" cy="2506468"/>
            <a:chOff x="1584006" y="1839494"/>
            <a:chExt cx="2068305" cy="250646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5D201C6-6C5E-8C34-0D22-D1641F3402B6}"/>
                </a:ext>
              </a:extLst>
            </p:cNvPr>
            <p:cNvSpPr/>
            <p:nvPr/>
          </p:nvSpPr>
          <p:spPr>
            <a:xfrm rot="10800000">
              <a:off x="1642365" y="3755818"/>
              <a:ext cx="2009946" cy="590144"/>
            </a:xfrm>
            <a:prstGeom prst="round2SameRect">
              <a:avLst>
                <a:gd name="adj1" fmla="val 3022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B584D8-9DC7-C367-EDF7-D0DA865AB2D7}"/>
                </a:ext>
              </a:extLst>
            </p:cNvPr>
            <p:cNvGrpSpPr/>
            <p:nvPr/>
          </p:nvGrpSpPr>
          <p:grpSpPr>
            <a:xfrm>
              <a:off x="1584006" y="1839494"/>
              <a:ext cx="2068305" cy="2298461"/>
              <a:chOff x="1584006" y="1839494"/>
              <a:chExt cx="2068305" cy="2298461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8F857F7B-F452-8F18-F634-DF8F0DC2931A}"/>
                  </a:ext>
                </a:extLst>
              </p:cNvPr>
              <p:cNvSpPr/>
              <p:nvPr/>
            </p:nvSpPr>
            <p:spPr>
              <a:xfrm>
                <a:off x="1642365" y="1839494"/>
                <a:ext cx="2009946" cy="1924766"/>
              </a:xfrm>
              <a:prstGeom prst="round2SameRect">
                <a:avLst>
                  <a:gd name="adj1" fmla="val 716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B7194A-C685-4E94-ADAE-E4007914DA95}"/>
                  </a:ext>
                </a:extLst>
              </p:cNvPr>
              <p:cNvSpPr txBox="1"/>
              <p:nvPr/>
            </p:nvSpPr>
            <p:spPr>
              <a:xfrm>
                <a:off x="1584006" y="3614735"/>
                <a:ext cx="19814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algn="ctr">
                  <a:spcAft>
                    <a:spcPts val="800"/>
                  </a:spcAft>
                  <a:buClr>
                    <a:srgbClr val="990033"/>
                  </a:buClr>
                </a:pPr>
                <a:r>
                  <a:rPr lang="en-AU" sz="1400" dirty="0">
                    <a:latin typeface="Gotham Narrow Bold" pitchFamily="50" charset="0"/>
                  </a:rPr>
                  <a:t>Scan to register</a:t>
                </a:r>
                <a:br>
                  <a:rPr lang="en-AU" sz="1400" dirty="0">
                    <a:latin typeface="Gotham Narrow Bold" pitchFamily="50" charset="0"/>
                  </a:rPr>
                </a:br>
                <a:r>
                  <a:rPr lang="en-AU" sz="1400" dirty="0">
                    <a:latin typeface="Gotham Narrow Bold" pitchFamily="50" charset="0"/>
                  </a:rPr>
                  <a:t>online or on campus</a:t>
                </a:r>
              </a:p>
            </p:txBody>
          </p:sp>
        </p:grpSp>
      </p:grp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608F8ED-D259-0BA4-3F16-F1E99AA255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1" y="166565"/>
            <a:ext cx="3808521" cy="9140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77882" y="473067"/>
            <a:ext cx="5769038" cy="325103"/>
          </a:xfrm>
        </p:spPr>
        <p:txBody>
          <a:bodyPr>
            <a:normAutofit fontScale="90000"/>
          </a:bodyPr>
          <a:lstStyle/>
          <a:p>
            <a:r>
              <a:rPr lang="en-AU" sz="3000" dirty="0">
                <a:solidFill>
                  <a:schemeClr val="tx1"/>
                </a:solidFill>
                <a:latin typeface="Gotham Narrow Bold" pitchFamily="50" charset="0"/>
              </a:rPr>
              <a:t>FREE WORKSHOPS IN SPRING</a:t>
            </a:r>
            <a:endParaRPr lang="en-US" sz="3000" dirty="0">
              <a:solidFill>
                <a:schemeClr val="tx1"/>
              </a:solidFill>
              <a:latin typeface="Gotham Narrow Bold" pitchFamily="50" charset="0"/>
            </a:endParaRPr>
          </a:p>
        </p:txBody>
      </p:sp>
      <p:pic>
        <p:nvPicPr>
          <p:cNvPr id="6146" name="Picture 2" descr="QR Code Image">
            <a:extLst>
              <a:ext uri="{FF2B5EF4-FFF2-40B4-BE49-F238E27FC236}">
                <a16:creationId xmlns:a16="http://schemas.microsoft.com/office/drawing/2014/main" id="{EAD5CEF7-BAC0-CF83-B451-502567F9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29" y="2634637"/>
            <a:ext cx="1588726" cy="158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6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951B961-6ACD-C9FA-24DE-E61647C2E5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1" y="166565"/>
            <a:ext cx="3808521" cy="914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A1E5B-9431-F015-0302-D3DEEA360583}"/>
              </a:ext>
            </a:extLst>
          </p:cNvPr>
          <p:cNvSpPr txBox="1"/>
          <p:nvPr/>
        </p:nvSpPr>
        <p:spPr>
          <a:xfrm>
            <a:off x="3865901" y="316345"/>
            <a:ext cx="6329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Gotham Narrow Bold" pitchFamily="50" charset="0"/>
                <a:cs typeface="Chronicle Text G1" pitchFamily="50" charset="0"/>
              </a:rPr>
              <a:t>ACADEMIC SKILLS POCKETBOOK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47CE02-85B2-BE49-1493-330DA6F8AB11}"/>
              </a:ext>
            </a:extLst>
          </p:cNvPr>
          <p:cNvSpPr txBox="1"/>
          <p:nvPr/>
        </p:nvSpPr>
        <p:spPr>
          <a:xfrm>
            <a:off x="3441186" y="736789"/>
            <a:ext cx="5276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990033"/>
                </a:solidFill>
                <a:latin typeface="Gotham Narrow Bold" pitchFamily="50" charset="0"/>
                <a:hlinkClick r:id="rId4"/>
              </a:rPr>
              <a:t>westernsydney.pressbooks.pub/</a:t>
            </a:r>
            <a:r>
              <a:rPr lang="en-AU" sz="1600" dirty="0" err="1">
                <a:solidFill>
                  <a:srgbClr val="990033"/>
                </a:solidFill>
                <a:latin typeface="Gotham Narrow Bold" pitchFamily="50" charset="0"/>
                <a:hlinkClick r:id="rId4"/>
              </a:rPr>
              <a:t>aspocketbook</a:t>
            </a:r>
            <a:endParaRPr lang="en-AU" sz="1600" dirty="0">
              <a:solidFill>
                <a:srgbClr val="990033"/>
              </a:solidFill>
              <a:latin typeface="Gotham Narrow Bold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A45912-F2DE-28E3-AE5D-02B211E2F13D}"/>
              </a:ext>
            </a:extLst>
          </p:cNvPr>
          <p:cNvGrpSpPr/>
          <p:nvPr/>
        </p:nvGrpSpPr>
        <p:grpSpPr>
          <a:xfrm>
            <a:off x="8717349" y="3858387"/>
            <a:ext cx="1478329" cy="1478329"/>
            <a:chOff x="7235652" y="3997557"/>
            <a:chExt cx="1478329" cy="14783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5B7E5D4-F5DF-7ABA-C259-72D9A07130D6}"/>
                </a:ext>
              </a:extLst>
            </p:cNvPr>
            <p:cNvSpPr/>
            <p:nvPr/>
          </p:nvSpPr>
          <p:spPr>
            <a:xfrm>
              <a:off x="7235652" y="3997557"/>
              <a:ext cx="1478329" cy="1478329"/>
            </a:xfrm>
            <a:prstGeom prst="roundRect">
              <a:avLst>
                <a:gd name="adj" fmla="val 3275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122" name="Picture 2" descr="QR Code Image">
              <a:extLst>
                <a:ext uri="{FF2B5EF4-FFF2-40B4-BE49-F238E27FC236}">
                  <a16:creationId xmlns:a16="http://schemas.microsoft.com/office/drawing/2014/main" id="{543C0ED1-A40A-8BAB-18DC-BCC93F32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69" y="4068475"/>
              <a:ext cx="1336492" cy="1336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269B250-25F7-898E-7FC8-558339A5BDBF}"/>
              </a:ext>
            </a:extLst>
          </p:cNvPr>
          <p:cNvSpPr txBox="1"/>
          <p:nvPr/>
        </p:nvSpPr>
        <p:spPr>
          <a:xfrm>
            <a:off x="7368148" y="1806728"/>
            <a:ext cx="417672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i="0" dirty="0">
                <a:solidFill>
                  <a:srgbClr val="990033"/>
                </a:solidFill>
                <a:effectLst/>
                <a:latin typeface="Gotham Narrow Bold" pitchFamily="50" charset="0"/>
              </a:rPr>
              <a:t>New to </a:t>
            </a:r>
            <a:r>
              <a:rPr lang="en-AU" sz="2400" i="0" dirty="0" err="1">
                <a:solidFill>
                  <a:srgbClr val="990033"/>
                </a:solidFill>
                <a:effectLst/>
                <a:latin typeface="Gotham Narrow Bold" pitchFamily="50" charset="0"/>
              </a:rPr>
              <a:t>uni</a:t>
            </a:r>
            <a:r>
              <a:rPr lang="en-AU" sz="2400" i="0" dirty="0">
                <a:solidFill>
                  <a:srgbClr val="990033"/>
                </a:solidFill>
                <a:effectLst/>
                <a:latin typeface="Gotham Narrow Bold" pitchFamily="50" charset="0"/>
              </a:rPr>
              <a:t>? </a:t>
            </a:r>
          </a:p>
          <a:p>
            <a:pPr algn="ctr">
              <a:spcAft>
                <a:spcPts val="1200"/>
              </a:spcAft>
            </a:pPr>
            <a:r>
              <a:rPr lang="en-AU" sz="2400" i="0" dirty="0">
                <a:solidFill>
                  <a:srgbClr val="990033"/>
                </a:solidFill>
                <a:effectLst/>
                <a:latin typeface="Gotham Narrow Bold" pitchFamily="50" charset="0"/>
              </a:rPr>
              <a:t>Not sure where to start?</a:t>
            </a:r>
          </a:p>
          <a:p>
            <a:pPr algn="ctr"/>
            <a:r>
              <a:rPr lang="en-AU" sz="2400" i="0" dirty="0">
                <a:solidFill>
                  <a:srgbClr val="990033"/>
                </a:solidFill>
                <a:effectLst/>
                <a:latin typeface="Gotham Narrow Bold" pitchFamily="50" charset="0"/>
              </a:rPr>
              <a:t>Grab your </a:t>
            </a:r>
            <a:r>
              <a:rPr lang="en-AU" sz="3200" i="0" dirty="0">
                <a:solidFill>
                  <a:srgbClr val="990033"/>
                </a:solidFill>
                <a:effectLst/>
                <a:latin typeface="Gotham Narrow Bold" pitchFamily="50" charset="0"/>
              </a:rPr>
              <a:t>FREE </a:t>
            </a:r>
            <a:r>
              <a:rPr lang="en-AU" sz="2400" i="0" dirty="0">
                <a:solidFill>
                  <a:srgbClr val="990033"/>
                </a:solidFill>
                <a:effectLst/>
                <a:latin typeface="Gotham Narrow Bold" pitchFamily="50" charset="0"/>
              </a:rPr>
              <a:t>guide to </a:t>
            </a:r>
          </a:p>
          <a:p>
            <a:pPr algn="ctr"/>
            <a:r>
              <a:rPr lang="en-AU" sz="2400" i="0" dirty="0">
                <a:solidFill>
                  <a:srgbClr val="990033"/>
                </a:solidFill>
                <a:effectLst/>
                <a:latin typeface="Gotham Narrow Bold" pitchFamily="50" charset="0"/>
              </a:rPr>
              <a:t>academic success</a:t>
            </a:r>
            <a:endParaRPr lang="en-AU" sz="2200" b="0" dirty="0">
              <a:solidFill>
                <a:srgbClr val="424242"/>
              </a:solidFill>
              <a:effectLst/>
              <a:latin typeface="Gotham Narrow Book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4FAE7-ED69-64D3-A37A-A49984F98741}"/>
              </a:ext>
            </a:extLst>
          </p:cNvPr>
          <p:cNvSpPr txBox="1"/>
          <p:nvPr/>
        </p:nvSpPr>
        <p:spPr>
          <a:xfrm>
            <a:off x="7677406" y="5536436"/>
            <a:ext cx="3558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b="0" dirty="0">
                <a:solidFill>
                  <a:srgbClr val="424242"/>
                </a:solidFill>
                <a:effectLst/>
                <a:latin typeface="Gotham Narrow Book" pitchFamily="50" charset="0"/>
              </a:rPr>
              <a:t>Tips, tricks, and support to help you thrive at Western from day one.</a:t>
            </a:r>
            <a:endParaRPr lang="en-AU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805786-F5A4-32AF-46C2-20D05407E1E6}"/>
              </a:ext>
            </a:extLst>
          </p:cNvPr>
          <p:cNvGrpSpPr/>
          <p:nvPr/>
        </p:nvGrpSpPr>
        <p:grpSpPr>
          <a:xfrm>
            <a:off x="231772" y="1810618"/>
            <a:ext cx="7437231" cy="4731037"/>
            <a:chOff x="231772" y="1810618"/>
            <a:chExt cx="7437231" cy="4731037"/>
          </a:xfrm>
        </p:grpSpPr>
        <p:pic>
          <p:nvPicPr>
            <p:cNvPr id="18" name="Picture 17" descr="A computer with a screen showing a website&#10;&#10;AI-generated content may be incorrect.">
              <a:extLst>
                <a:ext uri="{FF2B5EF4-FFF2-40B4-BE49-F238E27FC236}">
                  <a16:creationId xmlns:a16="http://schemas.microsoft.com/office/drawing/2014/main" id="{B9AAC233-EA58-3210-3550-B64DC593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75" r="40592" b="17941"/>
            <a:stretch/>
          </p:blipFill>
          <p:spPr>
            <a:xfrm>
              <a:off x="231772" y="1810618"/>
              <a:ext cx="7437231" cy="4731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63B42F-57BE-501A-0E4D-3EDBFFE24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5069" y="2094448"/>
              <a:ext cx="5744840" cy="3629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31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DA73D72E-E3DB-548A-18E5-9CEB93381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999" b="32120"/>
          <a:stretch/>
        </p:blipFill>
        <p:spPr>
          <a:xfrm>
            <a:off x="0" y="1484539"/>
            <a:ext cx="12192000" cy="5541918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951B961-6ACD-C9FA-24DE-E61647C2E5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1" y="166565"/>
            <a:ext cx="3808521" cy="914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A1E5B-9431-F015-0302-D3DEEA360583}"/>
              </a:ext>
            </a:extLst>
          </p:cNvPr>
          <p:cNvSpPr txBox="1"/>
          <p:nvPr/>
        </p:nvSpPr>
        <p:spPr>
          <a:xfrm>
            <a:off x="3865902" y="316345"/>
            <a:ext cx="6645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Gotham Narrow Bold" pitchFamily="50" charset="0"/>
                <a:cs typeface="Chronicle Text G1" pitchFamily="50" charset="0"/>
              </a:rPr>
              <a:t>EXPERT ADVICE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3079E0-58B9-012B-F906-5E26B36ADB90}"/>
              </a:ext>
            </a:extLst>
          </p:cNvPr>
          <p:cNvGrpSpPr/>
          <p:nvPr/>
        </p:nvGrpSpPr>
        <p:grpSpPr>
          <a:xfrm>
            <a:off x="1680799" y="1773216"/>
            <a:ext cx="8830399" cy="1459131"/>
            <a:chOff x="-2004701" y="969985"/>
            <a:chExt cx="8830399" cy="221556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18DCA8C-7342-DCD4-145F-8F3A3CCA0A5D}"/>
                </a:ext>
              </a:extLst>
            </p:cNvPr>
            <p:cNvSpPr/>
            <p:nvPr/>
          </p:nvSpPr>
          <p:spPr>
            <a:xfrm>
              <a:off x="-2004701" y="969985"/>
              <a:ext cx="8830399" cy="2215568"/>
            </a:xfrm>
            <a:prstGeom prst="roundRect">
              <a:avLst>
                <a:gd name="adj" fmla="val 4932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F2B4DC-3BEA-5003-3B54-4FFE04C7E32C}"/>
                </a:ext>
              </a:extLst>
            </p:cNvPr>
            <p:cNvSpPr txBox="1"/>
            <p:nvPr/>
          </p:nvSpPr>
          <p:spPr>
            <a:xfrm>
              <a:off x="192382" y="1197624"/>
              <a:ext cx="6220920" cy="1760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800"/>
                </a:spcAft>
              </a:pPr>
              <a:r>
                <a:rPr lang="en-AU" sz="2000" dirty="0">
                  <a:latin typeface="Gotham Narrow Bold" pitchFamily="50" charset="0"/>
                </a:rPr>
                <a:t>MESH – maths and stats</a:t>
              </a:r>
            </a:p>
            <a:p>
              <a:pPr marL="342900" indent="-342900" algn="l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dirty="0">
                  <a:latin typeface="Gotham Narrow Book" pitchFamily="50" charset="0"/>
                </a:rPr>
                <a:t>Subject specific resources and events</a:t>
              </a:r>
            </a:p>
            <a:p>
              <a:pPr marL="342900" indent="-342900" algn="l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dirty="0">
                  <a:latin typeface="Gotham Narrow Book" pitchFamily="50" charset="0"/>
                </a:rPr>
                <a:t>Drop-in zoom or on campus sessions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11BCB3-3A3B-D3EB-3F18-C7DFA35F501F}"/>
              </a:ext>
            </a:extLst>
          </p:cNvPr>
          <p:cNvSpPr/>
          <p:nvPr/>
        </p:nvSpPr>
        <p:spPr>
          <a:xfrm>
            <a:off x="1680799" y="3523557"/>
            <a:ext cx="8830398" cy="1459131"/>
          </a:xfrm>
          <a:prstGeom prst="roundRect">
            <a:avLst>
              <a:gd name="adj" fmla="val 4932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47CE02-85B2-BE49-1493-330DA6F8AB11}"/>
              </a:ext>
            </a:extLst>
          </p:cNvPr>
          <p:cNvSpPr txBox="1"/>
          <p:nvPr/>
        </p:nvSpPr>
        <p:spPr>
          <a:xfrm>
            <a:off x="3616376" y="636183"/>
            <a:ext cx="6894819" cy="4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1600" b="0" dirty="0">
                <a:solidFill>
                  <a:srgbClr val="9D1835"/>
                </a:solidFill>
                <a:latin typeface="Gotham Narrow Bold" pitchFamily="50" charset="0"/>
                <a:hlinkClick r:id="rId6"/>
              </a:rPr>
              <a:t>westernsydney.edu.au/studysmart/home/study_smart_appointments</a:t>
            </a:r>
            <a:endParaRPr lang="en-AU" sz="1600" b="0" u="none" strike="noStrike" baseline="0" dirty="0">
              <a:latin typeface="Gotham Narrow Bold" pitchFamily="50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BC890F-4F9D-487D-0634-92E586946ED6}"/>
              </a:ext>
            </a:extLst>
          </p:cNvPr>
          <p:cNvSpPr/>
          <p:nvPr/>
        </p:nvSpPr>
        <p:spPr>
          <a:xfrm>
            <a:off x="1680799" y="5273899"/>
            <a:ext cx="8830398" cy="1459131"/>
          </a:xfrm>
          <a:prstGeom prst="roundRect">
            <a:avLst>
              <a:gd name="adj" fmla="val 4932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0FF6C9-A1E4-5058-6758-AC5FAABDBB5A}"/>
              </a:ext>
            </a:extLst>
          </p:cNvPr>
          <p:cNvSpPr txBox="1"/>
          <p:nvPr/>
        </p:nvSpPr>
        <p:spPr>
          <a:xfrm>
            <a:off x="3877882" y="3673477"/>
            <a:ext cx="6134798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990033"/>
              </a:buClr>
            </a:pPr>
            <a:r>
              <a:rPr lang="en-AU" sz="2000" dirty="0">
                <a:latin typeface="Gotham Narrow Bold" pitchFamily="50" charset="0"/>
              </a:rPr>
              <a:t>Librarians – searching and referencing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Boost your searching and referencing skills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20 min zoom or on campus appointments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27975-89C1-0166-633B-942155E945FB}"/>
              </a:ext>
            </a:extLst>
          </p:cNvPr>
          <p:cNvSpPr txBox="1"/>
          <p:nvPr/>
        </p:nvSpPr>
        <p:spPr>
          <a:xfrm>
            <a:off x="3865901" y="5417561"/>
            <a:ext cx="6134798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990033"/>
              </a:buClr>
            </a:pPr>
            <a:r>
              <a:rPr lang="en-AU" sz="2000" dirty="0" err="1">
                <a:latin typeface="Gotham Narrow Bold" pitchFamily="50" charset="0"/>
              </a:rPr>
              <a:t>Studiosity</a:t>
            </a:r>
            <a:r>
              <a:rPr lang="en-AU" sz="2000" dirty="0">
                <a:latin typeface="Gotham Narrow Bold" pitchFamily="50" charset="0"/>
              </a:rPr>
              <a:t> - writing feedback </a:t>
            </a:r>
          </a:p>
          <a:p>
            <a:pPr marL="285750" indent="-285750"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Upload a draft or use the 24/7 live chat</a:t>
            </a:r>
          </a:p>
          <a:p>
            <a:pPr marL="285750" indent="-285750"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Access within vUWS. Limits apply</a:t>
            </a:r>
            <a:endParaRPr lang="en-AU" sz="1600" dirty="0">
              <a:latin typeface="Gotham Narrow Book" pitchFamily="50" charset="0"/>
            </a:endParaRPr>
          </a:p>
        </p:txBody>
      </p:sp>
      <p:pic>
        <p:nvPicPr>
          <p:cNvPr id="25" name="Picture 24" descr="A black and white image of two people giving high five&#10;&#10;AI-generated content may be incorrect.">
            <a:extLst>
              <a:ext uri="{FF2B5EF4-FFF2-40B4-BE49-F238E27FC236}">
                <a16:creationId xmlns:a16="http://schemas.microsoft.com/office/drawing/2014/main" id="{79E0681D-1A99-FF0C-F640-8B23E33D7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14786" r="17656" b="46435"/>
          <a:stretch/>
        </p:blipFill>
        <p:spPr>
          <a:xfrm>
            <a:off x="10511197" y="122916"/>
            <a:ext cx="1460579" cy="875599"/>
          </a:xfrm>
          <a:prstGeom prst="rect">
            <a:avLst/>
          </a:prstGeom>
        </p:spPr>
      </p:pic>
      <p:pic>
        <p:nvPicPr>
          <p:cNvPr id="20" name="Picture 1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836D22-FACC-E9C4-316D-CAFF47D26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84" y="1888217"/>
            <a:ext cx="1229124" cy="1229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1B9E6E4-D9FA-14E9-9423-112AF53EDF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42" y="3636276"/>
            <a:ext cx="1229124" cy="1229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7BEF4AD-8AAA-6643-8127-BC0D4B727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42" y="5386617"/>
            <a:ext cx="1229124" cy="1229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856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in a library&#10;&#10;Description automatically generated">
            <a:extLst>
              <a:ext uri="{FF2B5EF4-FFF2-40B4-BE49-F238E27FC236}">
                <a16:creationId xmlns:a16="http://schemas.microsoft.com/office/drawing/2014/main" id="{3ADB2695-11E8-4AB0-8369-1CC72A6E4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93" y="1249807"/>
            <a:ext cx="4070194" cy="4901163"/>
          </a:xfrm>
          <a:prstGeom prst="roundRect">
            <a:avLst>
              <a:gd name="adj" fmla="val 3931"/>
            </a:avLst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0F481DB-FAC9-AD09-872D-5383A2E1E993}"/>
              </a:ext>
            </a:extLst>
          </p:cNvPr>
          <p:cNvGrpSpPr/>
          <p:nvPr/>
        </p:nvGrpSpPr>
        <p:grpSpPr>
          <a:xfrm>
            <a:off x="725494" y="1249810"/>
            <a:ext cx="10736657" cy="4901162"/>
            <a:chOff x="660072" y="1190882"/>
            <a:chExt cx="10736657" cy="5063423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F8651674-25EA-1044-0734-806CC69DEC58}"/>
                </a:ext>
              </a:extLst>
            </p:cNvPr>
            <p:cNvSpPr/>
            <p:nvPr/>
          </p:nvSpPr>
          <p:spPr>
            <a:xfrm rot="5400000">
              <a:off x="5418533" y="276108"/>
              <a:ext cx="5063423" cy="6892969"/>
            </a:xfrm>
            <a:prstGeom prst="round2SameRect">
              <a:avLst>
                <a:gd name="adj1" fmla="val 3460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1012255E-1E5F-0150-32EA-2D6DF1635476}"/>
                </a:ext>
              </a:extLst>
            </p:cNvPr>
            <p:cNvSpPr/>
            <p:nvPr/>
          </p:nvSpPr>
          <p:spPr>
            <a:xfrm rot="16200000">
              <a:off x="50206" y="1800749"/>
              <a:ext cx="5063422" cy="3843689"/>
            </a:xfrm>
            <a:prstGeom prst="round2SameRect">
              <a:avLst>
                <a:gd name="adj1" fmla="val 3999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550A4C-3F83-46E2-BC48-3BE4FC10A4A3}"/>
              </a:ext>
            </a:extLst>
          </p:cNvPr>
          <p:cNvSpPr txBox="1"/>
          <p:nvPr/>
        </p:nvSpPr>
        <p:spPr>
          <a:xfrm>
            <a:off x="4779791" y="1631745"/>
            <a:ext cx="6439955" cy="413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</a:pPr>
            <a:r>
              <a:rPr lang="en-AU">
                <a:solidFill>
                  <a:srgbClr val="990033"/>
                </a:solidFill>
                <a:latin typeface="Gotham Narrow Bold" pitchFamily="50" charset="0"/>
              </a:rPr>
              <a:t>Free 20-minute </a:t>
            </a:r>
            <a:r>
              <a:rPr lang="en-AU" dirty="0">
                <a:solidFill>
                  <a:srgbClr val="990033"/>
                </a:solidFill>
                <a:latin typeface="Gotham Narrow Bold" pitchFamily="50" charset="0"/>
              </a:rPr>
              <a:t>one-to-one appointment tailored to you!</a:t>
            </a:r>
          </a:p>
          <a:p>
            <a:pPr marL="446088" indent="-265113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Searching for quality scholarly resources</a:t>
            </a:r>
          </a:p>
          <a:p>
            <a:pPr marL="446088" indent="-265113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Using library databases</a:t>
            </a:r>
          </a:p>
          <a:p>
            <a:pPr marL="446088" indent="-265113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Advanced searching techniques</a:t>
            </a:r>
          </a:p>
          <a:p>
            <a:pPr marL="446088" indent="-265113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Referencing and referencing tools (EndNote)</a:t>
            </a:r>
          </a:p>
          <a:p>
            <a:pPr marL="446088" indent="-265113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Connecting you with resources to develop your academic writing</a:t>
            </a:r>
          </a:p>
          <a:p>
            <a:pPr marL="446088" indent="-265113">
              <a:lnSpc>
                <a:spcPct val="150000"/>
              </a:lnSpc>
              <a:spcAft>
                <a:spcPts val="1000"/>
              </a:spcAft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Organisational skills to reduce study stress.</a:t>
            </a:r>
            <a:endParaRPr lang="en-AU" dirty="0">
              <a:solidFill>
                <a:srgbClr val="000000"/>
              </a:solidFill>
              <a:latin typeface="Gotham Narrow Book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B7626-B2BC-79E1-C9C4-0E33CD57130B}"/>
              </a:ext>
            </a:extLst>
          </p:cNvPr>
          <p:cNvSpPr txBox="1"/>
          <p:nvPr/>
        </p:nvSpPr>
        <p:spPr>
          <a:xfrm>
            <a:off x="3833278" y="730295"/>
            <a:ext cx="6501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33"/>
              </a:buClr>
            </a:pPr>
            <a:r>
              <a:rPr lang="en-AU" sz="1600" dirty="0">
                <a:latin typeface="Gotham Narrow Bold" pitchFamily="50" charset="0"/>
                <a:hlinkClick r:id="rId5"/>
              </a:rPr>
              <a:t>westernsydney.edu.au/studysmart/home/</a:t>
            </a:r>
            <a:r>
              <a:rPr lang="en-AU" sz="1600" dirty="0" err="1">
                <a:latin typeface="Gotham Narrow Bold" pitchFamily="50" charset="0"/>
                <a:hlinkClick r:id="rId5"/>
              </a:rPr>
              <a:t>study_smart_appointments</a:t>
            </a:r>
            <a:r>
              <a:rPr lang="en-AU" sz="1600" dirty="0">
                <a:latin typeface="Gotham Narrow Bold" pitchFamily="50" charset="0"/>
                <a:hlinkClick r:id="rId5"/>
              </a:rPr>
              <a:t> </a:t>
            </a:r>
            <a:endParaRPr lang="en-AU" sz="1600" dirty="0">
              <a:latin typeface="Gotham Narrow Bold" pitchFamily="5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50E551-177C-1A95-D618-3494E736D186}"/>
              </a:ext>
            </a:extLst>
          </p:cNvPr>
          <p:cNvGrpSpPr/>
          <p:nvPr/>
        </p:nvGrpSpPr>
        <p:grpSpPr>
          <a:xfrm>
            <a:off x="1541272" y="2390809"/>
            <a:ext cx="2212131" cy="2514910"/>
            <a:chOff x="1498909" y="2378606"/>
            <a:chExt cx="2212131" cy="2514910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5D201C6-6C5E-8C34-0D22-D1641F3402B6}"/>
                </a:ext>
              </a:extLst>
            </p:cNvPr>
            <p:cNvSpPr/>
            <p:nvPr/>
          </p:nvSpPr>
          <p:spPr>
            <a:xfrm rot="10800000">
              <a:off x="1663782" y="4303372"/>
              <a:ext cx="2009946" cy="590144"/>
            </a:xfrm>
            <a:prstGeom prst="round2SameRect">
              <a:avLst>
                <a:gd name="adj1" fmla="val 3022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B7194A-C685-4E94-ADAE-E4007914DA95}"/>
                </a:ext>
              </a:extLst>
            </p:cNvPr>
            <p:cNvSpPr txBox="1"/>
            <p:nvPr/>
          </p:nvSpPr>
          <p:spPr>
            <a:xfrm>
              <a:off x="1498909" y="4238832"/>
              <a:ext cx="221213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algn="ctr">
                <a:spcAft>
                  <a:spcPts val="800"/>
                </a:spcAft>
                <a:buClr>
                  <a:srgbClr val="990033"/>
                </a:buClr>
              </a:pPr>
              <a:r>
                <a:rPr lang="en-AU" sz="1400" dirty="0">
                  <a:latin typeface="Gotham Narrow Bold" pitchFamily="50" charset="0"/>
                </a:rPr>
                <a:t>Book an appointment online or on campus</a:t>
              </a: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8F857F7B-F452-8F18-F634-DF8F0DC2931A}"/>
                </a:ext>
              </a:extLst>
            </p:cNvPr>
            <p:cNvSpPr/>
            <p:nvPr/>
          </p:nvSpPr>
          <p:spPr>
            <a:xfrm>
              <a:off x="1663783" y="2378606"/>
              <a:ext cx="2009946" cy="1924766"/>
            </a:xfrm>
            <a:prstGeom prst="round2SameRect">
              <a:avLst>
                <a:gd name="adj1" fmla="val 71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" name="Picture 2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0327EC13-8B20-60B4-C045-CED088BD8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4391" y="2618399"/>
              <a:ext cx="1588726" cy="1588726"/>
            </a:xfrm>
            <a:prstGeom prst="rect">
              <a:avLst/>
            </a:prstGeom>
          </p:spPr>
        </p:pic>
      </p:grp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608F8ED-D259-0BA4-3F16-F1E99AA255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1" y="166565"/>
            <a:ext cx="3808521" cy="9140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77882" y="473067"/>
            <a:ext cx="2413055" cy="325103"/>
          </a:xfrm>
        </p:spPr>
        <p:txBody>
          <a:bodyPr/>
          <a:lstStyle/>
          <a:p>
            <a:r>
              <a:rPr lang="en-AU" sz="3000" dirty="0">
                <a:solidFill>
                  <a:schemeClr val="tx1"/>
                </a:solidFill>
                <a:latin typeface="Gotham Narrow Bold" pitchFamily="50" charset="0"/>
              </a:rPr>
              <a:t>LIBRARIANS</a:t>
            </a:r>
            <a:br>
              <a:rPr lang="en-AU" sz="3000" dirty="0">
                <a:solidFill>
                  <a:schemeClr val="tx1"/>
                </a:solidFill>
                <a:latin typeface="Gotham Narrow Bold" pitchFamily="50" charset="0"/>
              </a:rPr>
            </a:br>
            <a:endParaRPr lang="en-US" sz="3000" dirty="0">
              <a:solidFill>
                <a:schemeClr val="tx1"/>
              </a:solidFill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0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bench using a computer&#10;&#10;AI-generated content may be incorrect.">
            <a:extLst>
              <a:ext uri="{FF2B5EF4-FFF2-40B4-BE49-F238E27FC236}">
                <a16:creationId xmlns:a16="http://schemas.microsoft.com/office/drawing/2014/main" id="{319169CF-0226-D46D-8C50-7468B90F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4" b="34004"/>
          <a:stretch/>
        </p:blipFill>
        <p:spPr>
          <a:xfrm>
            <a:off x="0" y="1511617"/>
            <a:ext cx="12192000" cy="5346383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951B961-6ACD-C9FA-24DE-E61647C2E5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1" y="166565"/>
            <a:ext cx="3808521" cy="914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A1E5B-9431-F015-0302-D3DEEA360583}"/>
              </a:ext>
            </a:extLst>
          </p:cNvPr>
          <p:cNvSpPr txBox="1"/>
          <p:nvPr/>
        </p:nvSpPr>
        <p:spPr>
          <a:xfrm>
            <a:off x="3865901" y="316345"/>
            <a:ext cx="6329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Gotham Narrow Bold" pitchFamily="50" charset="0"/>
                <a:cs typeface="Chronicle Text G1" pitchFamily="50" charset="0"/>
              </a:rPr>
              <a:t>SEARCHING AND REFERENCING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3079E0-58B9-012B-F906-5E26B36ADB90}"/>
              </a:ext>
            </a:extLst>
          </p:cNvPr>
          <p:cNvGrpSpPr/>
          <p:nvPr/>
        </p:nvGrpSpPr>
        <p:grpSpPr>
          <a:xfrm>
            <a:off x="1669487" y="1737763"/>
            <a:ext cx="8830399" cy="2215568"/>
            <a:chOff x="-2004701" y="969985"/>
            <a:chExt cx="8830399" cy="221556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18DCA8C-7342-DCD4-145F-8F3A3CCA0A5D}"/>
                </a:ext>
              </a:extLst>
            </p:cNvPr>
            <p:cNvSpPr/>
            <p:nvPr/>
          </p:nvSpPr>
          <p:spPr>
            <a:xfrm>
              <a:off x="-2004701" y="969985"/>
              <a:ext cx="8830399" cy="2215568"/>
            </a:xfrm>
            <a:prstGeom prst="roundRect">
              <a:avLst>
                <a:gd name="adj" fmla="val 4932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F2B4DC-3BEA-5003-3B54-4FFE04C7E32C}"/>
                </a:ext>
              </a:extLst>
            </p:cNvPr>
            <p:cNvSpPr txBox="1"/>
            <p:nvPr/>
          </p:nvSpPr>
          <p:spPr>
            <a:xfrm>
              <a:off x="180400" y="1169456"/>
              <a:ext cx="5861581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800"/>
                </a:spcAft>
              </a:pPr>
              <a:r>
                <a:rPr lang="en-AU" sz="2000" dirty="0">
                  <a:latin typeface="Gotham Narrow Bold" pitchFamily="50" charset="0"/>
                </a:rPr>
                <a:t>SEARCHING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800" b="0" i="0" dirty="0">
                  <a:effectLst/>
                  <a:latin typeface="Gotham Narrow Book" pitchFamily="50" charset="0"/>
                </a:rPr>
                <a:t>How-to guides and tutorials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800" dirty="0">
                  <a:latin typeface="Gotham Narrow Book" pitchFamily="50" charset="0"/>
                </a:rPr>
                <a:t>Searching workshops 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800" dirty="0">
                  <a:latin typeface="Gotham Narrow Book" pitchFamily="50" charset="0"/>
                </a:rPr>
                <a:t>Study Smart Librarian – Free </a:t>
              </a:r>
              <a:r>
                <a:rPr lang="en-AU" dirty="0">
                  <a:latin typeface="Gotham Narrow Book" pitchFamily="50" charset="0"/>
                </a:rPr>
                <a:t>o</a:t>
              </a:r>
              <a:r>
                <a:rPr lang="en-AU" sz="1800" dirty="0">
                  <a:latin typeface="Gotham Narrow Book" pitchFamily="50" charset="0"/>
                </a:rPr>
                <a:t>n campus and zoom appointments</a:t>
              </a:r>
            </a:p>
          </p:txBody>
        </p:sp>
        <p:pic>
          <p:nvPicPr>
            <p:cNvPr id="24" name="Picture 2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C3B9C8C8-AF5D-0C84-27A8-87F798F82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43481" y="1169456"/>
              <a:ext cx="1462661" cy="1816625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11BCB3-3A3B-D3EB-3F18-C7DFA35F501F}"/>
              </a:ext>
            </a:extLst>
          </p:cNvPr>
          <p:cNvSpPr/>
          <p:nvPr/>
        </p:nvSpPr>
        <p:spPr>
          <a:xfrm>
            <a:off x="1680801" y="4166281"/>
            <a:ext cx="8830398" cy="2463332"/>
          </a:xfrm>
          <a:prstGeom prst="roundRect">
            <a:avLst>
              <a:gd name="adj" fmla="val 4932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0D7D810-BBE8-BF4C-DC17-9B47F45375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707" y="4497353"/>
            <a:ext cx="1462661" cy="1816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E27975-89C1-0166-633B-942155E945FB}"/>
              </a:ext>
            </a:extLst>
          </p:cNvPr>
          <p:cNvSpPr txBox="1"/>
          <p:nvPr/>
        </p:nvSpPr>
        <p:spPr>
          <a:xfrm>
            <a:off x="3854588" y="4334168"/>
            <a:ext cx="6134798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990033"/>
              </a:buClr>
            </a:pPr>
            <a:r>
              <a:rPr lang="en-AU" sz="2000" dirty="0">
                <a:latin typeface="Gotham Narrow Bold" pitchFamily="50" charset="0"/>
              </a:rPr>
              <a:t>REFERENCING</a:t>
            </a:r>
            <a:endParaRPr lang="en-AU" sz="2000" b="0" i="0" dirty="0">
              <a:effectLst/>
              <a:latin typeface="Gotham Narrow Bold" pitchFamily="50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Style guides, YouTube videos &amp; FAQs</a:t>
            </a:r>
            <a:endParaRPr lang="en-AU" sz="1800" b="0" i="0" dirty="0">
              <a:effectLst/>
              <a:latin typeface="Gotham Narrow Book" pitchFamily="50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Paraphrasing &amp; Turnitin workshops</a:t>
            </a:r>
            <a:endParaRPr lang="en-AU" b="0" i="0" dirty="0">
              <a:effectLst/>
              <a:latin typeface="Gotham Narrow Book" pitchFamily="50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Gotham Narrow Book" pitchFamily="50" charset="0"/>
              </a:rPr>
              <a:t>EndNote (reference management)</a:t>
            </a:r>
            <a:endParaRPr lang="en-AU" sz="1800" b="0" i="0" dirty="0">
              <a:effectLst/>
              <a:latin typeface="Gotham Narrow Book" pitchFamily="50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Gotham Narrow Book" pitchFamily="50" charset="0"/>
              </a:rPr>
              <a:t>Study Smart Librarian – Free </a:t>
            </a:r>
            <a:r>
              <a:rPr lang="en-AU" dirty="0">
                <a:latin typeface="Gotham Narrow Book" pitchFamily="50" charset="0"/>
              </a:rPr>
              <a:t>o</a:t>
            </a:r>
            <a:r>
              <a:rPr lang="en-AU" sz="1800" dirty="0">
                <a:latin typeface="Gotham Narrow Book" pitchFamily="50" charset="0"/>
              </a:rPr>
              <a:t>n campus and zoom appointments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47CE02-85B2-BE49-1493-330DA6F8AB11}"/>
              </a:ext>
            </a:extLst>
          </p:cNvPr>
          <p:cNvSpPr txBox="1"/>
          <p:nvPr/>
        </p:nvSpPr>
        <p:spPr>
          <a:xfrm>
            <a:off x="3888577" y="651238"/>
            <a:ext cx="7343723" cy="4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dirty="0">
                <a:solidFill>
                  <a:srgbClr val="9D1835"/>
                </a:solidFill>
                <a:latin typeface="Gotham Narrow Bold" pitchFamily="50" charset="0"/>
                <a:hlinkClick r:id="rId6"/>
              </a:rPr>
              <a:t>westernsydney.edu.au/studysmart/home/</a:t>
            </a:r>
            <a:r>
              <a:rPr lang="en-AU" sz="1600" dirty="0" err="1">
                <a:solidFill>
                  <a:srgbClr val="9D1835"/>
                </a:solidFill>
                <a:latin typeface="Gotham Narrow Bold" pitchFamily="50" charset="0"/>
                <a:hlinkClick r:id="rId6"/>
              </a:rPr>
              <a:t>information_skills</a:t>
            </a:r>
            <a:endParaRPr lang="en-AU" sz="1600" b="0" u="none" strike="noStrike" baseline="0" dirty="0">
              <a:latin typeface="Gotham Narrow Bold" pitchFamily="50" charset="0"/>
            </a:endParaRPr>
          </a:p>
        </p:txBody>
      </p:sp>
      <p:pic>
        <p:nvPicPr>
          <p:cNvPr id="18" name="Picture 17" descr="A computer with check marks on it&#10;&#10;AI-generated content may be incorrect.">
            <a:extLst>
              <a:ext uri="{FF2B5EF4-FFF2-40B4-BE49-F238E27FC236}">
                <a16:creationId xmlns:a16="http://schemas.microsoft.com/office/drawing/2014/main" id="{02DCFEC3-458A-5A92-5770-EF0D1CD87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19722"/>
          <a:stretch/>
        </p:blipFill>
        <p:spPr>
          <a:xfrm>
            <a:off x="10499885" y="123947"/>
            <a:ext cx="1566431" cy="1024466"/>
          </a:xfrm>
          <a:prstGeom prst="rect">
            <a:avLst/>
          </a:prstGeom>
        </p:spPr>
      </p:pic>
      <p:pic>
        <p:nvPicPr>
          <p:cNvPr id="4098" name="Picture 2" descr="QR Code Image">
            <a:extLst>
              <a:ext uri="{FF2B5EF4-FFF2-40B4-BE49-F238E27FC236}">
                <a16:creationId xmlns:a16="http://schemas.microsoft.com/office/drawing/2014/main" id="{59660AD2-6D26-4152-9328-53F5CB97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93" y="2054147"/>
            <a:ext cx="1240650" cy="12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R Code Image">
            <a:extLst>
              <a:ext uri="{FF2B5EF4-FFF2-40B4-BE49-F238E27FC236}">
                <a16:creationId xmlns:a16="http://schemas.microsoft.com/office/drawing/2014/main" id="{FD3D1BA0-BDE8-2148-E54A-C9B90B64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12" y="4621454"/>
            <a:ext cx="1240650" cy="12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8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erson sitting on a bench using a computer&#10;&#10;AI-generated content may be incorrect.">
            <a:extLst>
              <a:ext uri="{FF2B5EF4-FFF2-40B4-BE49-F238E27FC236}">
                <a16:creationId xmlns:a16="http://schemas.microsoft.com/office/drawing/2014/main" id="{602315DC-F77B-80B7-B724-8445B8B607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4" b="34004"/>
          <a:stretch/>
        </p:blipFill>
        <p:spPr>
          <a:xfrm>
            <a:off x="0" y="1511617"/>
            <a:ext cx="12192000" cy="5346383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951B961-6ACD-C9FA-24DE-E61647C2E5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1" y="166565"/>
            <a:ext cx="3808521" cy="914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A1E5B-9431-F015-0302-D3DEEA360583}"/>
              </a:ext>
            </a:extLst>
          </p:cNvPr>
          <p:cNvSpPr txBox="1"/>
          <p:nvPr/>
        </p:nvSpPr>
        <p:spPr>
          <a:xfrm>
            <a:off x="3865901" y="316345"/>
            <a:ext cx="6329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Gotham Narrow Bold" pitchFamily="50" charset="0"/>
                <a:cs typeface="Chronicle Text G1" pitchFamily="50" charset="0"/>
              </a:rPr>
              <a:t>REPORTS AND PRESENTATIONS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3079E0-58B9-012B-F906-5E26B36ADB90}"/>
              </a:ext>
            </a:extLst>
          </p:cNvPr>
          <p:cNvGrpSpPr/>
          <p:nvPr/>
        </p:nvGrpSpPr>
        <p:grpSpPr>
          <a:xfrm>
            <a:off x="1680800" y="1839974"/>
            <a:ext cx="8830399" cy="2215568"/>
            <a:chOff x="-2004701" y="969985"/>
            <a:chExt cx="8830399" cy="221556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18DCA8C-7342-DCD4-145F-8F3A3CCA0A5D}"/>
                </a:ext>
              </a:extLst>
            </p:cNvPr>
            <p:cNvSpPr/>
            <p:nvPr/>
          </p:nvSpPr>
          <p:spPr>
            <a:xfrm>
              <a:off x="-2004701" y="969985"/>
              <a:ext cx="8830399" cy="2215568"/>
            </a:xfrm>
            <a:prstGeom prst="roundRect">
              <a:avLst>
                <a:gd name="adj" fmla="val 4932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F2B4DC-3BEA-5003-3B54-4FFE04C7E32C}"/>
                </a:ext>
              </a:extLst>
            </p:cNvPr>
            <p:cNvSpPr txBox="1"/>
            <p:nvPr/>
          </p:nvSpPr>
          <p:spPr>
            <a:xfrm>
              <a:off x="180400" y="1125586"/>
              <a:ext cx="6200134" cy="1918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800"/>
                </a:spcAft>
              </a:pPr>
              <a:r>
                <a:rPr lang="en-AU" sz="2000" dirty="0">
                  <a:latin typeface="Gotham Narrow Bold" pitchFamily="50" charset="0"/>
                </a:rPr>
                <a:t>REPORTS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800" b="0" i="0" dirty="0">
                  <a:effectLst/>
                  <a:latin typeface="Gotham Narrow Book" pitchFamily="50" charset="0"/>
                </a:rPr>
                <a:t>How-to guides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dirty="0">
                  <a:latin typeface="Gotham Narrow Book" pitchFamily="50" charset="0"/>
                </a:rPr>
                <a:t>Report and general w</a:t>
              </a:r>
              <a:r>
                <a:rPr lang="en-AU" sz="1800" dirty="0">
                  <a:latin typeface="Gotham Narrow Book" pitchFamily="50" charset="0"/>
                </a:rPr>
                <a:t>riting workshops 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800" dirty="0">
                  <a:latin typeface="Gotham Narrow Book" pitchFamily="50" charset="0"/>
                </a:rPr>
                <a:t>Assignment Planner tool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AU" sz="1800" dirty="0" err="1">
                  <a:latin typeface="Gotham Narrow Book" pitchFamily="50" charset="0"/>
                </a:rPr>
                <a:t>Studiosity</a:t>
              </a:r>
              <a:r>
                <a:rPr lang="en-AU" sz="1800" dirty="0">
                  <a:latin typeface="Gotham Narrow Book" pitchFamily="50" charset="0"/>
                </a:rPr>
                <a:t> in vUWS – writing feedback</a:t>
              </a:r>
              <a:endParaRPr lang="en-AU" sz="1800" b="0" i="0" dirty="0">
                <a:effectLst/>
                <a:latin typeface="Gotham Narrow Book" pitchFamily="50" charset="0"/>
              </a:endParaRPr>
            </a:p>
          </p:txBody>
        </p:sp>
        <p:pic>
          <p:nvPicPr>
            <p:cNvPr id="24" name="Picture 2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C3B9C8C8-AF5D-0C84-27A8-87F798F82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43481" y="1176510"/>
              <a:ext cx="1462661" cy="1816625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11BCB3-3A3B-D3EB-3F18-C7DFA35F501F}"/>
              </a:ext>
            </a:extLst>
          </p:cNvPr>
          <p:cNvSpPr/>
          <p:nvPr/>
        </p:nvSpPr>
        <p:spPr>
          <a:xfrm>
            <a:off x="1680800" y="4319985"/>
            <a:ext cx="8830398" cy="2215568"/>
          </a:xfrm>
          <a:prstGeom prst="roundRect">
            <a:avLst>
              <a:gd name="adj" fmla="val 4932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0D7D810-BBE8-BF4C-DC17-9B47F45375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019" y="4519456"/>
            <a:ext cx="1462661" cy="1816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E27975-89C1-0166-633B-942155E945FB}"/>
              </a:ext>
            </a:extLst>
          </p:cNvPr>
          <p:cNvSpPr txBox="1"/>
          <p:nvPr/>
        </p:nvSpPr>
        <p:spPr>
          <a:xfrm>
            <a:off x="3865899" y="4472672"/>
            <a:ext cx="5472409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990033"/>
              </a:buClr>
            </a:pPr>
            <a:r>
              <a:rPr lang="en-AU" sz="2000" b="0" i="0" dirty="0">
                <a:effectLst/>
                <a:latin typeface="Gotham Narrow Bold" pitchFamily="50" charset="0"/>
              </a:rPr>
              <a:t>PRESENTATIONS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0" i="0" dirty="0">
                <a:effectLst/>
                <a:latin typeface="Gotham Narrow Book" pitchFamily="50" charset="0"/>
              </a:rPr>
              <a:t>How-to guides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Gotham Narrow Book" pitchFamily="50" charset="0"/>
              </a:rPr>
              <a:t>Presentation checklist</a:t>
            </a:r>
            <a:endParaRPr lang="en-AU" sz="1800" b="0" i="0" dirty="0">
              <a:effectLst/>
              <a:latin typeface="Gotham Narrow Book" pitchFamily="50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0" i="0" dirty="0">
                <a:effectLst/>
                <a:latin typeface="Gotham Narrow Book" pitchFamily="50" charset="0"/>
              </a:rPr>
              <a:t>Presentation workshops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dirty="0" err="1">
                <a:latin typeface="Gotham Narrow Book" pitchFamily="50" charset="0"/>
              </a:rPr>
              <a:t>Studiosity</a:t>
            </a:r>
            <a:r>
              <a:rPr lang="en-AU" sz="1800" dirty="0">
                <a:latin typeface="Gotham Narrow Book" pitchFamily="50" charset="0"/>
              </a:rPr>
              <a:t> </a:t>
            </a:r>
            <a:r>
              <a:rPr lang="en-AU" sz="1800">
                <a:latin typeface="Gotham Narrow Book" pitchFamily="50" charset="0"/>
              </a:rPr>
              <a:t>in vUWS – </a:t>
            </a:r>
            <a:r>
              <a:rPr lang="en-AU" sz="1800" dirty="0">
                <a:latin typeface="Gotham Narrow Book" pitchFamily="50" charset="0"/>
              </a:rPr>
              <a:t>writing feedback for slides</a:t>
            </a:r>
            <a:endParaRPr lang="en-AU" sz="1800" b="0" i="0" dirty="0">
              <a:effectLst/>
              <a:latin typeface="Gotham Narrow Book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47CE02-85B2-BE49-1493-330DA6F8AB11}"/>
              </a:ext>
            </a:extLst>
          </p:cNvPr>
          <p:cNvSpPr txBox="1"/>
          <p:nvPr/>
        </p:nvSpPr>
        <p:spPr>
          <a:xfrm>
            <a:off x="3865899" y="650097"/>
            <a:ext cx="8529301" cy="78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0" dirty="0">
                <a:solidFill>
                  <a:srgbClr val="9D1835"/>
                </a:solidFill>
                <a:latin typeface="Gotham Narrow Bold" pitchFamily="50" charset="0"/>
                <a:hlinkClick r:id="rId6"/>
              </a:rPr>
              <a:t>westernsydney.edu.au/studysmart/home/</a:t>
            </a:r>
            <a:r>
              <a:rPr lang="en-AU" sz="1600" b="0" dirty="0" err="1">
                <a:solidFill>
                  <a:srgbClr val="9D1835"/>
                </a:solidFill>
                <a:latin typeface="Gotham Narrow Bold" pitchFamily="50" charset="0"/>
                <a:hlinkClick r:id="rId6"/>
              </a:rPr>
              <a:t>reading_and_writing</a:t>
            </a:r>
            <a:br>
              <a:rPr lang="en-AU" sz="1600" b="0" dirty="0">
                <a:solidFill>
                  <a:srgbClr val="9D1835"/>
                </a:solidFill>
                <a:latin typeface="Gotham Narrow Bold" pitchFamily="50" charset="0"/>
              </a:rPr>
            </a:br>
            <a:r>
              <a:rPr lang="en-AU" sz="1600" dirty="0">
                <a:latin typeface="Gotham Narrow Bold" pitchFamily="50" charset="0"/>
                <a:hlinkClick r:id="rId7"/>
              </a:rPr>
              <a:t>westernsydney.edu.au/studysmart/home/</a:t>
            </a:r>
            <a:r>
              <a:rPr lang="en-AU" sz="1600" dirty="0" err="1">
                <a:latin typeface="Gotham Narrow Bold" pitchFamily="50" charset="0"/>
                <a:hlinkClick r:id="rId7"/>
              </a:rPr>
              <a:t>speaking_collaborating_and_presenting</a:t>
            </a:r>
            <a:endParaRPr lang="en-AU" sz="1600" b="0" u="none" strike="noStrike" baseline="0" dirty="0">
              <a:latin typeface="Gotham Narrow Bold" pitchFamily="50" charset="0"/>
            </a:endParaRPr>
          </a:p>
        </p:txBody>
      </p:sp>
      <p:pic>
        <p:nvPicPr>
          <p:cNvPr id="4" name="Picture 3" descr="A pen and paper with a pen&#10;&#10;AI-generated content may be incorrect.">
            <a:extLst>
              <a:ext uri="{FF2B5EF4-FFF2-40B4-BE49-F238E27FC236}">
                <a16:creationId xmlns:a16="http://schemas.microsoft.com/office/drawing/2014/main" id="{2D02FA94-A5AC-27AF-D035-63715EF33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269" y="133241"/>
            <a:ext cx="947369" cy="947369"/>
          </a:xfrm>
          <a:prstGeom prst="rect">
            <a:avLst/>
          </a:prstGeom>
        </p:spPr>
      </p:pic>
      <p:pic>
        <p:nvPicPr>
          <p:cNvPr id="3074" name="Picture 2" descr="QR Code Image">
            <a:extLst>
              <a:ext uri="{FF2B5EF4-FFF2-40B4-BE49-F238E27FC236}">
                <a16:creationId xmlns:a16="http://schemas.microsoft.com/office/drawing/2014/main" id="{6C6524F7-815C-650B-C5BA-D2BE7D79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45" y="2166308"/>
            <a:ext cx="1238693" cy="12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R Code Image">
            <a:extLst>
              <a:ext uri="{FF2B5EF4-FFF2-40B4-BE49-F238E27FC236}">
                <a16:creationId xmlns:a16="http://schemas.microsoft.com/office/drawing/2014/main" id="{14EA8E3D-ED46-FF83-E489-AAA7C13B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98" y="4639265"/>
            <a:ext cx="1238693" cy="12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4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erson sitting on a bench using a computer&#10;&#10;AI-generated content may be incorrect.">
            <a:extLst>
              <a:ext uri="{FF2B5EF4-FFF2-40B4-BE49-F238E27FC236}">
                <a16:creationId xmlns:a16="http://schemas.microsoft.com/office/drawing/2014/main" id="{602315DC-F77B-80B7-B724-8445B8B607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4" b="34004"/>
          <a:stretch/>
        </p:blipFill>
        <p:spPr>
          <a:xfrm>
            <a:off x="0" y="1511617"/>
            <a:ext cx="12192000" cy="5346383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951B961-6ACD-C9FA-24DE-E61647C2E5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1" y="166565"/>
            <a:ext cx="3808521" cy="914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A1E5B-9431-F015-0302-D3DEEA360583}"/>
              </a:ext>
            </a:extLst>
          </p:cNvPr>
          <p:cNvSpPr txBox="1"/>
          <p:nvPr/>
        </p:nvSpPr>
        <p:spPr>
          <a:xfrm>
            <a:off x="3865901" y="316345"/>
            <a:ext cx="6329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Gotham Narrow Bold" pitchFamily="50" charset="0"/>
                <a:cs typeface="Chronicle Text G1" pitchFamily="50" charset="0"/>
              </a:rPr>
              <a:t>STUDY AND EXAMS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47CE02-85B2-BE49-1493-330DA6F8AB11}"/>
              </a:ext>
            </a:extLst>
          </p:cNvPr>
          <p:cNvSpPr txBox="1"/>
          <p:nvPr/>
        </p:nvSpPr>
        <p:spPr>
          <a:xfrm>
            <a:off x="3865901" y="644834"/>
            <a:ext cx="6772223" cy="4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0" dirty="0">
                <a:solidFill>
                  <a:srgbClr val="9D1835"/>
                </a:solidFill>
                <a:latin typeface="Gotham Narrow Bold" pitchFamily="50" charset="0"/>
                <a:hlinkClick r:id="rId5"/>
              </a:rPr>
              <a:t>westernsydney.edu.au/studysmart/home/</a:t>
            </a:r>
            <a:r>
              <a:rPr lang="en-AU" sz="1600" b="0" dirty="0" err="1">
                <a:solidFill>
                  <a:srgbClr val="9D1835"/>
                </a:solidFill>
                <a:latin typeface="Gotham Narrow Bold" pitchFamily="50" charset="0"/>
                <a:hlinkClick r:id="rId5"/>
              </a:rPr>
              <a:t>study_and_exam_success</a:t>
            </a:r>
            <a:endParaRPr lang="en-AU" sz="1600" b="0" u="none" strike="noStrike" baseline="0" dirty="0">
              <a:latin typeface="Gotham Narrow Bold" pitchFamily="50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19C177-23C9-0EC3-C141-EA57C268F410}"/>
              </a:ext>
            </a:extLst>
          </p:cNvPr>
          <p:cNvSpPr/>
          <p:nvPr/>
        </p:nvSpPr>
        <p:spPr>
          <a:xfrm>
            <a:off x="1668436" y="1811013"/>
            <a:ext cx="8830399" cy="2215568"/>
          </a:xfrm>
          <a:prstGeom prst="roundRect">
            <a:avLst>
              <a:gd name="adj" fmla="val 4932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2629C5-7C83-9759-ACCC-96E165CC9C37}"/>
              </a:ext>
            </a:extLst>
          </p:cNvPr>
          <p:cNvSpPr/>
          <p:nvPr/>
        </p:nvSpPr>
        <p:spPr>
          <a:xfrm>
            <a:off x="1693165" y="4329864"/>
            <a:ext cx="8830399" cy="2215568"/>
          </a:xfrm>
          <a:prstGeom prst="roundRect">
            <a:avLst>
              <a:gd name="adj" fmla="val 4932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3EB72-D328-1C19-B473-E9424C82BE47}"/>
              </a:ext>
            </a:extLst>
          </p:cNvPr>
          <p:cNvSpPr txBox="1"/>
          <p:nvPr/>
        </p:nvSpPr>
        <p:spPr>
          <a:xfrm>
            <a:off x="3877881" y="4701317"/>
            <a:ext cx="66533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AU" sz="2000" dirty="0">
                <a:latin typeface="Gotham Narrow Bold" pitchFamily="50" charset="0"/>
              </a:rPr>
              <a:t>EXAMS</a:t>
            </a:r>
          </a:p>
          <a:p>
            <a:pPr marL="285750" indent="-285750" algn="l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0" i="0" dirty="0">
                <a:effectLst/>
                <a:latin typeface="Gotham Narrow Book" pitchFamily="50" charset="0"/>
              </a:rPr>
              <a:t>PASS, </a:t>
            </a:r>
            <a:r>
              <a:rPr lang="en-AU" dirty="0">
                <a:latin typeface="Gotham Narrow Book" pitchFamily="50" charset="0"/>
              </a:rPr>
              <a:t>MATES, Tutoring for Success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0" i="0" dirty="0">
                <a:effectLst/>
                <a:latin typeface="Gotham Narrow Book" pitchFamily="50" charset="0"/>
              </a:rPr>
              <a:t>How-to-guides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Exam preparation and revising workshops</a:t>
            </a:r>
            <a:endParaRPr lang="en-AU" sz="1800" b="0" i="0" dirty="0">
              <a:effectLst/>
              <a:latin typeface="Gotham Narrow Book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2B4DC-3BEA-5003-3B54-4FFE04C7E32C}"/>
              </a:ext>
            </a:extLst>
          </p:cNvPr>
          <p:cNvSpPr txBox="1"/>
          <p:nvPr/>
        </p:nvSpPr>
        <p:spPr>
          <a:xfrm>
            <a:off x="3877881" y="1978858"/>
            <a:ext cx="6620953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AU" sz="2000" dirty="0">
                <a:latin typeface="Gotham Narrow Bold" pitchFamily="50" charset="0"/>
              </a:rPr>
              <a:t>STUDY TECHNIQUES </a:t>
            </a:r>
          </a:p>
          <a:p>
            <a:pPr marL="285750" indent="-285750" algn="l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0" i="0" dirty="0">
                <a:effectLst/>
                <a:latin typeface="Gotham Narrow Book" pitchFamily="50" charset="0"/>
              </a:rPr>
              <a:t>PASS, </a:t>
            </a:r>
            <a:r>
              <a:rPr lang="en-AU" dirty="0">
                <a:latin typeface="Gotham Narrow Book" pitchFamily="50" charset="0"/>
              </a:rPr>
              <a:t>MATES, Tutoring for Success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0" i="0" dirty="0">
                <a:effectLst/>
                <a:latin typeface="Gotham Narrow Book" pitchFamily="50" charset="0"/>
              </a:rPr>
              <a:t>How-to-guides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0" i="0" dirty="0">
                <a:effectLst/>
                <a:latin typeface="Gotham Narrow Book" pitchFamily="50" charset="0"/>
              </a:rPr>
              <a:t>Note-taking, reading and study techniques workshops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Gotham Narrow Book" pitchFamily="50" charset="0"/>
              </a:rPr>
              <a:t>Assignment Planner tool</a:t>
            </a:r>
            <a:endParaRPr lang="en-AU" sz="1800" b="0" i="0" dirty="0">
              <a:effectLst/>
              <a:latin typeface="Gotham Narrow Book" pitchFamily="50" charset="0"/>
            </a:endParaRPr>
          </a:p>
        </p:txBody>
      </p:sp>
      <p:pic>
        <p:nvPicPr>
          <p:cNvPr id="19" name="Picture 18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0898B7F1-B714-C921-37F4-A365D3576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60" y="166565"/>
            <a:ext cx="1303797" cy="1303797"/>
          </a:xfrm>
          <a:prstGeom prst="rect">
            <a:avLst/>
          </a:prstGeom>
        </p:spPr>
      </p:pic>
      <p:pic>
        <p:nvPicPr>
          <p:cNvPr id="21" name="Picture 2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72805AE-3BFD-EDA3-D489-BE17CCB9B5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28" y="2010484"/>
            <a:ext cx="1462661" cy="1816625"/>
          </a:xfrm>
          <a:prstGeom prst="rect">
            <a:avLst/>
          </a:prstGeom>
        </p:spPr>
      </p:pic>
      <p:pic>
        <p:nvPicPr>
          <p:cNvPr id="22" name="Picture 2" descr="QR Code Image">
            <a:extLst>
              <a:ext uri="{FF2B5EF4-FFF2-40B4-BE49-F238E27FC236}">
                <a16:creationId xmlns:a16="http://schemas.microsoft.com/office/drawing/2014/main" id="{37562DE2-6CEC-6A6A-2229-7D922766C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47" y="2123648"/>
            <a:ext cx="1243824" cy="12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97DF15-0DAD-DCF6-D369-6F9D43FFE4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348" y="4533978"/>
            <a:ext cx="1462661" cy="1816625"/>
          </a:xfrm>
          <a:prstGeom prst="rect">
            <a:avLst/>
          </a:prstGeom>
        </p:spPr>
      </p:pic>
      <p:pic>
        <p:nvPicPr>
          <p:cNvPr id="24" name="Picture 2" descr="QR Code Image">
            <a:extLst>
              <a:ext uri="{FF2B5EF4-FFF2-40B4-BE49-F238E27FC236}">
                <a16:creationId xmlns:a16="http://schemas.microsoft.com/office/drawing/2014/main" id="{F67501F0-81BA-E517-F249-162E7F05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67" y="4647142"/>
            <a:ext cx="1243824" cy="12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7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A31E3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d5338f-6d44-4ea5-b65a-f4d360ce53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25D36BD5A4046A8FEDB42AE3240AE" ma:contentTypeVersion="16" ma:contentTypeDescription="Create a new document." ma:contentTypeScope="" ma:versionID="4ababd40874870a955ad0e8cb5c220da">
  <xsd:schema xmlns:xsd="http://www.w3.org/2001/XMLSchema" xmlns:xs="http://www.w3.org/2001/XMLSchema" xmlns:p="http://schemas.microsoft.com/office/2006/metadata/properties" xmlns:ns3="8ad5338f-6d44-4ea5-b65a-f4d360ce53eb" xmlns:ns4="862ff58e-d04b-496d-8a5e-7375f5df77c5" targetNamespace="http://schemas.microsoft.com/office/2006/metadata/properties" ma:root="true" ma:fieldsID="c62b156b8ca09c26f6faa8f480d320bf" ns3:_="" ns4:_="">
    <xsd:import namespace="8ad5338f-6d44-4ea5-b65a-f4d360ce53eb"/>
    <xsd:import namespace="862ff58e-d04b-496d-8a5e-7375f5df77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5338f-6d44-4ea5-b65a-f4d360ce5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ff58e-d04b-496d-8a5e-7375f5df77c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4225B4-C35D-4FE6-9CC3-0C410928D194}">
  <ds:schemaRefs>
    <ds:schemaRef ds:uri="862ff58e-d04b-496d-8a5e-7375f5df77c5"/>
    <ds:schemaRef ds:uri="8ad5338f-6d44-4ea5-b65a-f4d360ce53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BC6ED1-B703-40A8-8218-BF8ABA6D6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63C1C-C6E0-4BA5-9DA0-6402DF9CF306}">
  <ds:schemaRefs>
    <ds:schemaRef ds:uri="862ff58e-d04b-496d-8a5e-7375f5df77c5"/>
    <ds:schemaRef ds:uri="8ad5338f-6d44-4ea5-b65a-f4d360ce53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648</Words>
  <Application>Microsoft Office PowerPoint</Application>
  <PresentationFormat>Widescreen</PresentationFormat>
  <Paragraphs>125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Chronicle Text G1 Roman</vt:lpstr>
      <vt:lpstr>Gotham Narrow</vt:lpstr>
      <vt:lpstr>Gotham Narrow Light</vt:lpstr>
      <vt:lpstr>Arial</vt:lpstr>
      <vt:lpstr>Calibri</vt:lpstr>
      <vt:lpstr>Calibri Light</vt:lpstr>
      <vt:lpstr>Gotham Narrow Bold</vt:lpstr>
      <vt:lpstr>Gotham Narrow Book</vt:lpstr>
      <vt:lpstr>Wingdings</vt:lpstr>
      <vt:lpstr>Office Theme</vt:lpstr>
      <vt:lpstr>2_Office Theme</vt:lpstr>
      <vt:lpstr>PowerPoint Presentation</vt:lpstr>
      <vt:lpstr>FREE WORKSHOPS IN SPRING</vt:lpstr>
      <vt:lpstr>PowerPoint Presentation</vt:lpstr>
      <vt:lpstr>PowerPoint Presentation</vt:lpstr>
      <vt:lpstr>LIBRARIANS </vt:lpstr>
      <vt:lpstr>PowerPoint Presentation</vt:lpstr>
      <vt:lpstr>PowerPoint Presentation</vt:lpstr>
      <vt:lpstr>PowerPoint Presentation</vt:lpstr>
    </vt:vector>
  </TitlesOfParts>
  <Company>Western Sydney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Reading &amp; Writing, Speaking, Collaborating and Presenting, Studying with Integrity, Research Skills, Digital Skills, Information Skills, Study &amp; Exam Success, Maths and Statistics.</dc:title>
  <dc:creator>Olivia Inwood</dc:creator>
  <cp:lastModifiedBy>Jianhua Yang</cp:lastModifiedBy>
  <cp:revision>14</cp:revision>
  <dcterms:created xsi:type="dcterms:W3CDTF">2024-02-28T05:06:54Z</dcterms:created>
  <dcterms:modified xsi:type="dcterms:W3CDTF">2025-08-15T00:52:36Z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0x0101004A725D36BD5A4046A8FEDB42AE3240AE</vt:lpwstr>
  </property>
</Properties>
</file>